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312" r:id="rId5"/>
    <p:sldId id="314" r:id="rId6"/>
    <p:sldId id="317" r:id="rId7"/>
    <p:sldId id="313" r:id="rId8"/>
    <p:sldId id="319" r:id="rId9"/>
    <p:sldId id="322" r:id="rId10"/>
    <p:sldId id="320" r:id="rId11"/>
    <p:sldId id="334" r:id="rId12"/>
    <p:sldId id="338" r:id="rId13"/>
    <p:sldId id="337" r:id="rId14"/>
    <p:sldId id="323" r:id="rId15"/>
    <p:sldId id="324" r:id="rId16"/>
    <p:sldId id="335" r:id="rId17"/>
    <p:sldId id="326" r:id="rId18"/>
    <p:sldId id="327" r:id="rId19"/>
    <p:sldId id="329" r:id="rId20"/>
    <p:sldId id="328" r:id="rId21"/>
    <p:sldId id="330" r:id="rId22"/>
    <p:sldId id="331" r:id="rId23"/>
    <p:sldId id="332" r:id="rId24"/>
    <p:sldId id="333" r:id="rId25"/>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7C60CE9-DAE7-0DFA-BF45-25C301F75340}" name="Maria Fernanda Elias" initials="MFE" userId="S::mariaelias@bcp.com.pe::3c214b85-f597-4927-b9d5-428820e2af8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A8D"/>
    <a:srgbClr val="FF7900"/>
    <a:srgbClr val="002188"/>
    <a:srgbClr val="FF6F00"/>
    <a:srgbClr val="D5ECFF"/>
    <a:srgbClr val="D8B3FF"/>
    <a:srgbClr val="FF5DA6"/>
    <a:srgbClr val="FFD64A"/>
    <a:srgbClr val="9FD478"/>
    <a:srgbClr val="00C7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4AAB9E-119C-4B21-A656-93765B26ACF4}" v="144" dt="2024-09-27T17:24:09.217"/>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04" autoAdjust="0"/>
    <p:restoredTop sz="88707" autoAdjust="0"/>
  </p:normalViewPr>
  <p:slideViewPr>
    <p:cSldViewPr snapToGrid="0">
      <p:cViewPr varScale="1">
        <p:scale>
          <a:sx n="103" d="100"/>
          <a:sy n="103" d="100"/>
        </p:scale>
        <p:origin x="1488"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Fernanda Elias" userId="3c214b85-f597-4927-b9d5-428820e2af8b" providerId="ADAL" clId="{F04AAB9E-119C-4B21-A656-93765B26ACF4}"/>
    <pc:docChg chg="undo custSel addSld delSld modSld sldOrd">
      <pc:chgData name="Maria Fernanda Elias" userId="3c214b85-f597-4927-b9d5-428820e2af8b" providerId="ADAL" clId="{F04AAB9E-119C-4B21-A656-93765B26ACF4}" dt="2024-09-27T17:24:22.983" v="857" actId="1036"/>
      <pc:docMkLst>
        <pc:docMk/>
      </pc:docMkLst>
      <pc:sldChg chg="addSp delSp modSp mod">
        <pc:chgData name="Maria Fernanda Elias" userId="3c214b85-f597-4927-b9d5-428820e2af8b" providerId="ADAL" clId="{F04AAB9E-119C-4B21-A656-93765B26ACF4}" dt="2024-09-27T14:43:24.723" v="15" actId="1036"/>
        <pc:sldMkLst>
          <pc:docMk/>
          <pc:sldMk cId="2663069797" sldId="312"/>
        </pc:sldMkLst>
        <pc:picChg chg="del">
          <ac:chgData name="Maria Fernanda Elias" userId="3c214b85-f597-4927-b9d5-428820e2af8b" providerId="ADAL" clId="{F04AAB9E-119C-4B21-A656-93765B26ACF4}" dt="2024-09-27T14:18:34.749" v="7" actId="478"/>
          <ac:picMkLst>
            <pc:docMk/>
            <pc:sldMk cId="2663069797" sldId="312"/>
            <ac:picMk id="2" creationId="{B89F9206-F7FA-0150-174B-2899ECBB099D}"/>
          </ac:picMkLst>
        </pc:picChg>
        <pc:picChg chg="add del mod">
          <ac:chgData name="Maria Fernanda Elias" userId="3c214b85-f597-4927-b9d5-428820e2af8b" providerId="ADAL" clId="{F04AAB9E-119C-4B21-A656-93765B26ACF4}" dt="2024-09-27T14:28:47.857" v="9" actId="478"/>
          <ac:picMkLst>
            <pc:docMk/>
            <pc:sldMk cId="2663069797" sldId="312"/>
            <ac:picMk id="7" creationId="{E8213838-B96E-F5C3-A4EA-73A7DDC2D4A3}"/>
          </ac:picMkLst>
        </pc:picChg>
        <pc:picChg chg="add mod">
          <ac:chgData name="Maria Fernanda Elias" userId="3c214b85-f597-4927-b9d5-428820e2af8b" providerId="ADAL" clId="{F04AAB9E-119C-4B21-A656-93765B26ACF4}" dt="2024-09-27T14:43:24.723" v="15" actId="1036"/>
          <ac:picMkLst>
            <pc:docMk/>
            <pc:sldMk cId="2663069797" sldId="312"/>
            <ac:picMk id="11" creationId="{7EECA522-2BA5-53AB-A4F4-8E461349E686}"/>
          </ac:picMkLst>
        </pc:picChg>
      </pc:sldChg>
      <pc:sldChg chg="addSp delSp modSp mod">
        <pc:chgData name="Maria Fernanda Elias" userId="3c214b85-f597-4927-b9d5-428820e2af8b" providerId="ADAL" clId="{F04AAB9E-119C-4B21-A656-93765B26ACF4}" dt="2024-09-27T14:49:24.050" v="78"/>
        <pc:sldMkLst>
          <pc:docMk/>
          <pc:sldMk cId="3183338762" sldId="313"/>
        </pc:sldMkLst>
        <pc:picChg chg="add mod">
          <ac:chgData name="Maria Fernanda Elias" userId="3c214b85-f597-4927-b9d5-428820e2af8b" providerId="ADAL" clId="{F04AAB9E-119C-4B21-A656-93765B26ACF4}" dt="2024-09-27T14:44:28.763" v="29" actId="1076"/>
          <ac:picMkLst>
            <pc:docMk/>
            <pc:sldMk cId="3183338762" sldId="313"/>
            <ac:picMk id="2" creationId="{059298B4-8DD0-19C7-94E0-F733A6D4865E}"/>
          </ac:picMkLst>
        </pc:picChg>
        <pc:picChg chg="add mod">
          <ac:chgData name="Maria Fernanda Elias" userId="3c214b85-f597-4927-b9d5-428820e2af8b" providerId="ADAL" clId="{F04AAB9E-119C-4B21-A656-93765B26ACF4}" dt="2024-09-27T14:49:24.050" v="78"/>
          <ac:picMkLst>
            <pc:docMk/>
            <pc:sldMk cId="3183338762" sldId="313"/>
            <ac:picMk id="4" creationId="{CFCD9EE1-48CB-D7AC-B304-0A83B2282089}"/>
          </ac:picMkLst>
        </pc:picChg>
        <pc:picChg chg="del">
          <ac:chgData name="Maria Fernanda Elias" userId="3c214b85-f597-4927-b9d5-428820e2af8b" providerId="ADAL" clId="{F04AAB9E-119C-4B21-A656-93765B26ACF4}" dt="2024-09-27T14:44:23.499" v="26" actId="478"/>
          <ac:picMkLst>
            <pc:docMk/>
            <pc:sldMk cId="3183338762" sldId="313"/>
            <ac:picMk id="5" creationId="{6E31E9FE-B051-A29A-A730-EB6B45423558}"/>
          </ac:picMkLst>
        </pc:picChg>
        <pc:picChg chg="del">
          <ac:chgData name="Maria Fernanda Elias" userId="3c214b85-f597-4927-b9d5-428820e2af8b" providerId="ADAL" clId="{F04AAB9E-119C-4B21-A656-93765B26ACF4}" dt="2024-09-27T14:49:23.336" v="77" actId="478"/>
          <ac:picMkLst>
            <pc:docMk/>
            <pc:sldMk cId="3183338762" sldId="313"/>
            <ac:picMk id="9" creationId="{F1C97F6D-5D7B-2407-2019-6255882420ED}"/>
          </ac:picMkLst>
        </pc:picChg>
      </pc:sldChg>
      <pc:sldChg chg="addSp delSp modSp add del mod">
        <pc:chgData name="Maria Fernanda Elias" userId="3c214b85-f597-4927-b9d5-428820e2af8b" providerId="ADAL" clId="{F04AAB9E-119C-4B21-A656-93765B26ACF4}" dt="2024-09-27T16:20:47.547" v="237" actId="114"/>
        <pc:sldMkLst>
          <pc:docMk/>
          <pc:sldMk cId="3709649374" sldId="314"/>
        </pc:sldMkLst>
        <pc:spChg chg="mod">
          <ac:chgData name="Maria Fernanda Elias" userId="3c214b85-f597-4927-b9d5-428820e2af8b" providerId="ADAL" clId="{F04AAB9E-119C-4B21-A656-93765B26ACF4}" dt="2024-09-27T16:20:47.547" v="237" actId="114"/>
          <ac:spMkLst>
            <pc:docMk/>
            <pc:sldMk cId="3709649374" sldId="314"/>
            <ac:spMk id="14" creationId="{F69B2850-5406-B630-285F-3F52E45D61B4}"/>
          </ac:spMkLst>
        </pc:spChg>
        <pc:spChg chg="mod">
          <ac:chgData name="Maria Fernanda Elias" userId="3c214b85-f597-4927-b9d5-428820e2af8b" providerId="ADAL" clId="{F04AAB9E-119C-4B21-A656-93765B26ACF4}" dt="2024-09-27T15:36:04.306" v="217" actId="207"/>
          <ac:spMkLst>
            <pc:docMk/>
            <pc:sldMk cId="3709649374" sldId="314"/>
            <ac:spMk id="15" creationId="{EEA3A444-3C3A-C97E-115D-C8A8206F7262}"/>
          </ac:spMkLst>
        </pc:spChg>
        <pc:picChg chg="add mod">
          <ac:chgData name="Maria Fernanda Elias" userId="3c214b85-f597-4927-b9d5-428820e2af8b" providerId="ADAL" clId="{F04AAB9E-119C-4B21-A656-93765B26ACF4}" dt="2024-09-27T14:43:39.505" v="19" actId="1076"/>
          <ac:picMkLst>
            <pc:docMk/>
            <pc:sldMk cId="3709649374" sldId="314"/>
            <ac:picMk id="2" creationId="{8D68CDD4-7ABB-9C2D-D16A-2BFCFAF8D243}"/>
          </ac:picMkLst>
        </pc:picChg>
        <pc:picChg chg="add mod">
          <ac:chgData name="Maria Fernanda Elias" userId="3c214b85-f597-4927-b9d5-428820e2af8b" providerId="ADAL" clId="{F04AAB9E-119C-4B21-A656-93765B26ACF4}" dt="2024-09-27T14:44:17.533" v="25"/>
          <ac:picMkLst>
            <pc:docMk/>
            <pc:sldMk cId="3709649374" sldId="314"/>
            <ac:picMk id="4" creationId="{A453274C-98B4-9D5E-BF6C-39F9D41754EB}"/>
          </ac:picMkLst>
        </pc:picChg>
        <pc:picChg chg="add mod">
          <ac:chgData name="Maria Fernanda Elias" userId="3c214b85-f597-4927-b9d5-428820e2af8b" providerId="ADAL" clId="{F04AAB9E-119C-4B21-A656-93765B26ACF4}" dt="2024-09-27T15:37:09.544" v="226" actId="14861"/>
          <ac:picMkLst>
            <pc:docMk/>
            <pc:sldMk cId="3709649374" sldId="314"/>
            <ac:picMk id="6" creationId="{1A1B23E3-1B2A-8298-B153-F5715552C2B7}"/>
          </ac:picMkLst>
        </pc:picChg>
        <pc:picChg chg="del">
          <ac:chgData name="Maria Fernanda Elias" userId="3c214b85-f597-4927-b9d5-428820e2af8b" providerId="ADAL" clId="{F04AAB9E-119C-4B21-A656-93765B26ACF4}" dt="2024-09-27T14:43:30.134" v="16" actId="478"/>
          <ac:picMkLst>
            <pc:docMk/>
            <pc:sldMk cId="3709649374" sldId="314"/>
            <ac:picMk id="7" creationId="{68F17666-A5DB-E7E1-ACF2-F2B361C61ED6}"/>
          </ac:picMkLst>
        </pc:picChg>
        <pc:picChg chg="del">
          <ac:chgData name="Maria Fernanda Elias" userId="3c214b85-f597-4927-b9d5-428820e2af8b" providerId="ADAL" clId="{F04AAB9E-119C-4B21-A656-93765B26ACF4}" dt="2024-09-27T14:18:31.788" v="6" actId="478"/>
          <ac:picMkLst>
            <pc:docMk/>
            <pc:sldMk cId="3709649374" sldId="314"/>
            <ac:picMk id="10" creationId="{45329652-A7E1-396C-8B7F-83830B215F76}"/>
          </ac:picMkLst>
        </pc:picChg>
      </pc:sldChg>
      <pc:sldChg chg="add del">
        <pc:chgData name="Maria Fernanda Elias" userId="3c214b85-f597-4927-b9d5-428820e2af8b" providerId="ADAL" clId="{F04AAB9E-119C-4B21-A656-93765B26ACF4}" dt="2024-09-27T14:18:13.459" v="4" actId="47"/>
        <pc:sldMkLst>
          <pc:docMk/>
          <pc:sldMk cId="2856901034" sldId="315"/>
        </pc:sldMkLst>
      </pc:sldChg>
      <pc:sldChg chg="delSp del mod">
        <pc:chgData name="Maria Fernanda Elias" userId="3c214b85-f597-4927-b9d5-428820e2af8b" providerId="ADAL" clId="{F04AAB9E-119C-4B21-A656-93765B26ACF4}" dt="2024-09-27T14:51:02.244" v="106" actId="47"/>
        <pc:sldMkLst>
          <pc:docMk/>
          <pc:sldMk cId="1997889949" sldId="316"/>
        </pc:sldMkLst>
        <pc:picChg chg="del">
          <ac:chgData name="Maria Fernanda Elias" userId="3c214b85-f597-4927-b9d5-428820e2af8b" providerId="ADAL" clId="{F04AAB9E-119C-4B21-A656-93765B26ACF4}" dt="2024-09-27T14:51:00.475" v="105" actId="478"/>
          <ac:picMkLst>
            <pc:docMk/>
            <pc:sldMk cId="1997889949" sldId="316"/>
            <ac:picMk id="7" creationId="{68F17666-A5DB-E7E1-ACF2-F2B361C61ED6}"/>
          </ac:picMkLst>
        </pc:picChg>
      </pc:sldChg>
      <pc:sldChg chg="addSp delSp modSp mod">
        <pc:chgData name="Maria Fernanda Elias" userId="3c214b85-f597-4927-b9d5-428820e2af8b" providerId="ADAL" clId="{F04AAB9E-119C-4B21-A656-93765B26ACF4}" dt="2024-09-27T15:37:17.909" v="227" actId="14861"/>
        <pc:sldMkLst>
          <pc:docMk/>
          <pc:sldMk cId="3336481538" sldId="317"/>
        </pc:sldMkLst>
        <pc:spChg chg="mod">
          <ac:chgData name="Maria Fernanda Elias" userId="3c214b85-f597-4927-b9d5-428820e2af8b" providerId="ADAL" clId="{F04AAB9E-119C-4B21-A656-93765B26ACF4}" dt="2024-09-27T14:50:21.484" v="96" actId="404"/>
          <ac:spMkLst>
            <pc:docMk/>
            <pc:sldMk cId="3336481538" sldId="317"/>
            <ac:spMk id="9" creationId="{2698C73A-BE9B-8F7F-B0E2-5B7113A0B1D6}"/>
          </ac:spMkLst>
        </pc:spChg>
        <pc:spChg chg="mod">
          <ac:chgData name="Maria Fernanda Elias" userId="3c214b85-f597-4927-b9d5-428820e2af8b" providerId="ADAL" clId="{F04AAB9E-119C-4B21-A656-93765B26ACF4}" dt="2024-09-27T15:37:17.909" v="227" actId="14861"/>
          <ac:spMkLst>
            <pc:docMk/>
            <pc:sldMk cId="3336481538" sldId="317"/>
            <ac:spMk id="12" creationId="{1B2A9091-84B6-BF04-43E1-0B98D0352332}"/>
          </ac:spMkLst>
        </pc:spChg>
        <pc:picChg chg="add mod">
          <ac:chgData name="Maria Fernanda Elias" userId="3c214b85-f597-4927-b9d5-428820e2af8b" providerId="ADAL" clId="{F04AAB9E-119C-4B21-A656-93765B26ACF4}" dt="2024-09-27T14:44:12.680" v="24" actId="1076"/>
          <ac:picMkLst>
            <pc:docMk/>
            <pc:sldMk cId="3336481538" sldId="317"/>
            <ac:picMk id="5" creationId="{5860AF60-9883-B888-E7A1-339AC595066F}"/>
          </ac:picMkLst>
        </pc:picChg>
        <pc:picChg chg="del">
          <ac:chgData name="Maria Fernanda Elias" userId="3c214b85-f597-4927-b9d5-428820e2af8b" providerId="ADAL" clId="{F04AAB9E-119C-4B21-A656-93765B26ACF4}" dt="2024-09-27T14:49:20.144" v="75" actId="478"/>
          <ac:picMkLst>
            <pc:docMk/>
            <pc:sldMk cId="3336481538" sldId="317"/>
            <ac:picMk id="7" creationId="{68F17666-A5DB-E7E1-ACF2-F2B361C61ED6}"/>
          </ac:picMkLst>
        </pc:picChg>
        <pc:picChg chg="del">
          <ac:chgData name="Maria Fernanda Elias" userId="3c214b85-f597-4927-b9d5-428820e2af8b" providerId="ADAL" clId="{F04AAB9E-119C-4B21-A656-93765B26ACF4}" dt="2024-09-27T14:44:05.722" v="20" actId="478"/>
          <ac:picMkLst>
            <pc:docMk/>
            <pc:sldMk cId="3336481538" sldId="317"/>
            <ac:picMk id="10" creationId="{45329652-A7E1-396C-8B7F-83830B215F76}"/>
          </ac:picMkLst>
        </pc:picChg>
        <pc:picChg chg="add mod">
          <ac:chgData name="Maria Fernanda Elias" userId="3c214b85-f597-4927-b9d5-428820e2af8b" providerId="ADAL" clId="{F04AAB9E-119C-4B21-A656-93765B26ACF4}" dt="2024-09-27T14:49:20.553" v="76"/>
          <ac:picMkLst>
            <pc:docMk/>
            <pc:sldMk cId="3336481538" sldId="317"/>
            <ac:picMk id="11" creationId="{DEFEDF8D-D29C-4706-201E-C7D3F64CA9F1}"/>
          </ac:picMkLst>
        </pc:picChg>
      </pc:sldChg>
      <pc:sldChg chg="del">
        <pc:chgData name="Maria Fernanda Elias" userId="3c214b85-f597-4927-b9d5-428820e2af8b" providerId="ADAL" clId="{F04AAB9E-119C-4B21-A656-93765B26ACF4}" dt="2024-09-27T14:18:20.301" v="5" actId="47"/>
        <pc:sldMkLst>
          <pc:docMk/>
          <pc:sldMk cId="3205569749" sldId="318"/>
        </pc:sldMkLst>
      </pc:sldChg>
      <pc:sldChg chg="addSp delSp modSp mod">
        <pc:chgData name="Maria Fernanda Elias" userId="3c214b85-f597-4927-b9d5-428820e2af8b" providerId="ADAL" clId="{F04AAB9E-119C-4B21-A656-93765B26ACF4}" dt="2024-09-27T14:49:26.944" v="79"/>
        <pc:sldMkLst>
          <pc:docMk/>
          <pc:sldMk cId="3141379949" sldId="319"/>
        </pc:sldMkLst>
        <pc:spChg chg="mod">
          <ac:chgData name="Maria Fernanda Elias" userId="3c214b85-f597-4927-b9d5-428820e2af8b" providerId="ADAL" clId="{F04AAB9E-119C-4B21-A656-93765B26ACF4}" dt="2024-09-27T14:45:12.421" v="56" actId="20577"/>
          <ac:spMkLst>
            <pc:docMk/>
            <pc:sldMk cId="3141379949" sldId="319"/>
            <ac:spMk id="5" creationId="{F5F2E214-AB86-08CD-BE5A-4F87DA526269}"/>
          </ac:spMkLst>
        </pc:spChg>
        <pc:picChg chg="add mod">
          <ac:chgData name="Maria Fernanda Elias" userId="3c214b85-f597-4927-b9d5-428820e2af8b" providerId="ADAL" clId="{F04AAB9E-119C-4B21-A656-93765B26ACF4}" dt="2024-09-27T14:44:38.751" v="32" actId="1076"/>
          <ac:picMkLst>
            <pc:docMk/>
            <pc:sldMk cId="3141379949" sldId="319"/>
            <ac:picMk id="2" creationId="{4892068F-9DCD-CDAB-F899-9E366A2E3375}"/>
          </ac:picMkLst>
        </pc:picChg>
        <pc:picChg chg="add mod">
          <ac:chgData name="Maria Fernanda Elias" userId="3c214b85-f597-4927-b9d5-428820e2af8b" providerId="ADAL" clId="{F04AAB9E-119C-4B21-A656-93765B26ACF4}" dt="2024-09-27T14:49:26.944" v="79"/>
          <ac:picMkLst>
            <pc:docMk/>
            <pc:sldMk cId="3141379949" sldId="319"/>
            <ac:picMk id="4" creationId="{99F5D6B2-D9AA-718B-18E9-982C283C1F5C}"/>
          </ac:picMkLst>
        </pc:picChg>
        <pc:picChg chg="del">
          <ac:chgData name="Maria Fernanda Elias" userId="3c214b85-f597-4927-b9d5-428820e2af8b" providerId="ADAL" clId="{F04AAB9E-119C-4B21-A656-93765B26ACF4}" dt="2024-09-27T14:49:04.166" v="74" actId="478"/>
          <ac:picMkLst>
            <pc:docMk/>
            <pc:sldMk cId="3141379949" sldId="319"/>
            <ac:picMk id="7" creationId="{68F17666-A5DB-E7E1-ACF2-F2B361C61ED6}"/>
          </ac:picMkLst>
        </pc:picChg>
        <pc:picChg chg="del">
          <ac:chgData name="Maria Fernanda Elias" userId="3c214b85-f597-4927-b9d5-428820e2af8b" providerId="ADAL" clId="{F04AAB9E-119C-4B21-A656-93765B26ACF4}" dt="2024-09-27T14:44:32.344" v="30" actId="478"/>
          <ac:picMkLst>
            <pc:docMk/>
            <pc:sldMk cId="3141379949" sldId="319"/>
            <ac:picMk id="11" creationId="{69AE03F7-4690-8807-C36D-86BCC027E855}"/>
          </ac:picMkLst>
        </pc:picChg>
      </pc:sldChg>
      <pc:sldChg chg="addSp delSp modSp mod">
        <pc:chgData name="Maria Fernanda Elias" userId="3c214b85-f597-4927-b9d5-428820e2af8b" providerId="ADAL" clId="{F04AAB9E-119C-4B21-A656-93765B26ACF4}" dt="2024-09-27T15:27:13.781" v="166" actId="20577"/>
        <pc:sldMkLst>
          <pc:docMk/>
          <pc:sldMk cId="1851461760" sldId="320"/>
        </pc:sldMkLst>
        <pc:spChg chg="mod">
          <ac:chgData name="Maria Fernanda Elias" userId="3c214b85-f597-4927-b9d5-428820e2af8b" providerId="ADAL" clId="{F04AAB9E-119C-4B21-A656-93765B26ACF4}" dt="2024-09-27T15:26:53.665" v="164" actId="1076"/>
          <ac:spMkLst>
            <pc:docMk/>
            <pc:sldMk cId="1851461760" sldId="320"/>
            <ac:spMk id="2" creationId="{AD9ADDE2-FEB3-054B-8D4B-4594FEE90859}"/>
          </ac:spMkLst>
        </pc:spChg>
        <pc:spChg chg="del">
          <ac:chgData name="Maria Fernanda Elias" userId="3c214b85-f597-4927-b9d5-428820e2af8b" providerId="ADAL" clId="{F04AAB9E-119C-4B21-A656-93765B26ACF4}" dt="2024-09-27T14:50:33.446" v="97" actId="478"/>
          <ac:spMkLst>
            <pc:docMk/>
            <pc:sldMk cId="1851461760" sldId="320"/>
            <ac:spMk id="6" creationId="{F3835F02-2921-7B61-A0D6-DA5C08963055}"/>
          </ac:spMkLst>
        </pc:spChg>
        <pc:spChg chg="mod">
          <ac:chgData name="Maria Fernanda Elias" userId="3c214b85-f597-4927-b9d5-428820e2af8b" providerId="ADAL" clId="{F04AAB9E-119C-4B21-A656-93765B26ACF4}" dt="2024-09-27T15:26:53.665" v="164" actId="1076"/>
          <ac:spMkLst>
            <pc:docMk/>
            <pc:sldMk cId="1851461760" sldId="320"/>
            <ac:spMk id="9" creationId="{9D708386-1879-4B03-FFE9-53E884E6895D}"/>
          </ac:spMkLst>
        </pc:spChg>
        <pc:spChg chg="add mod">
          <ac:chgData name="Maria Fernanda Elias" userId="3c214b85-f597-4927-b9d5-428820e2af8b" providerId="ADAL" clId="{F04AAB9E-119C-4B21-A656-93765B26ACF4}" dt="2024-09-27T15:27:13.781" v="166" actId="20577"/>
          <ac:spMkLst>
            <pc:docMk/>
            <pc:sldMk cId="1851461760" sldId="320"/>
            <ac:spMk id="10" creationId="{5BF4AB65-50C0-DF10-4219-5DF3A0BD55FF}"/>
          </ac:spMkLst>
        </pc:spChg>
        <pc:picChg chg="add mod">
          <ac:chgData name="Maria Fernanda Elias" userId="3c214b85-f597-4927-b9d5-428820e2af8b" providerId="ADAL" clId="{F04AAB9E-119C-4B21-A656-93765B26ACF4}" dt="2024-09-27T14:49:36.320" v="83"/>
          <ac:picMkLst>
            <pc:docMk/>
            <pc:sldMk cId="1851461760" sldId="320"/>
            <ac:picMk id="4" creationId="{F03AC916-71DC-CE04-DAE6-A38E0D1192EC}"/>
          </ac:picMkLst>
        </pc:picChg>
        <pc:picChg chg="del">
          <ac:chgData name="Maria Fernanda Elias" userId="3c214b85-f597-4927-b9d5-428820e2af8b" providerId="ADAL" clId="{F04AAB9E-119C-4B21-A656-93765B26ACF4}" dt="2024-09-27T14:49:35.715" v="82" actId="478"/>
          <ac:picMkLst>
            <pc:docMk/>
            <pc:sldMk cId="1851461760" sldId="320"/>
            <ac:picMk id="7" creationId="{68F17666-A5DB-E7E1-ACF2-F2B361C61ED6}"/>
          </ac:picMkLst>
        </pc:picChg>
      </pc:sldChg>
      <pc:sldChg chg="addSp delSp modSp del mod">
        <pc:chgData name="Maria Fernanda Elias" userId="3c214b85-f597-4927-b9d5-428820e2af8b" providerId="ADAL" clId="{F04AAB9E-119C-4B21-A656-93765B26ACF4}" dt="2024-09-27T15:37:59.164" v="230" actId="47"/>
        <pc:sldMkLst>
          <pc:docMk/>
          <pc:sldMk cId="2756737086" sldId="321"/>
        </pc:sldMkLst>
        <pc:spChg chg="mod">
          <ac:chgData name="Maria Fernanda Elias" userId="3c214b85-f597-4927-b9d5-428820e2af8b" providerId="ADAL" clId="{F04AAB9E-119C-4B21-A656-93765B26ACF4}" dt="2024-09-27T15:28:50.729" v="208" actId="1036"/>
          <ac:spMkLst>
            <pc:docMk/>
            <pc:sldMk cId="2756737086" sldId="321"/>
            <ac:spMk id="2" creationId="{72526880-102C-BF2F-8CBE-7441D09624ED}"/>
          </ac:spMkLst>
        </pc:spChg>
        <pc:spChg chg="add del">
          <ac:chgData name="Maria Fernanda Elias" userId="3c214b85-f597-4927-b9d5-428820e2af8b" providerId="ADAL" clId="{F04AAB9E-119C-4B21-A656-93765B26ACF4}" dt="2024-09-27T15:37:51.473" v="229"/>
          <ac:spMkLst>
            <pc:docMk/>
            <pc:sldMk cId="2756737086" sldId="321"/>
            <ac:spMk id="5" creationId="{F06441C0-D8D1-8A79-9207-D5BC5646D113}"/>
          </ac:spMkLst>
        </pc:spChg>
        <pc:spChg chg="add del">
          <ac:chgData name="Maria Fernanda Elias" userId="3c214b85-f597-4927-b9d5-428820e2af8b" providerId="ADAL" clId="{F04AAB9E-119C-4B21-A656-93765B26ACF4}" dt="2024-09-27T15:37:51.473" v="229"/>
          <ac:spMkLst>
            <pc:docMk/>
            <pc:sldMk cId="2756737086" sldId="321"/>
            <ac:spMk id="6" creationId="{CA9A7652-79F2-EDF0-E416-2443F006BC6E}"/>
          </ac:spMkLst>
        </pc:spChg>
        <pc:spChg chg="del">
          <ac:chgData name="Maria Fernanda Elias" userId="3c214b85-f597-4927-b9d5-428820e2af8b" providerId="ADAL" clId="{F04AAB9E-119C-4B21-A656-93765B26ACF4}" dt="2024-09-27T14:50:41.875" v="100" actId="478"/>
          <ac:spMkLst>
            <pc:docMk/>
            <pc:sldMk cId="2756737086" sldId="321"/>
            <ac:spMk id="9" creationId="{ED97F650-B900-9A26-6185-A690AC926193}"/>
          </ac:spMkLst>
        </pc:spChg>
        <pc:spChg chg="mod">
          <ac:chgData name="Maria Fernanda Elias" userId="3c214b85-f597-4927-b9d5-428820e2af8b" providerId="ADAL" clId="{F04AAB9E-119C-4B21-A656-93765B26ACF4}" dt="2024-09-27T15:28:50.729" v="208" actId="1036"/>
          <ac:spMkLst>
            <pc:docMk/>
            <pc:sldMk cId="2756737086" sldId="321"/>
            <ac:spMk id="10" creationId="{0C70A894-3D33-6DF8-47A1-ACAC821950CF}"/>
          </ac:spMkLst>
        </pc:spChg>
        <pc:picChg chg="add mod">
          <ac:chgData name="Maria Fernanda Elias" userId="3c214b85-f597-4927-b9d5-428820e2af8b" providerId="ADAL" clId="{F04AAB9E-119C-4B21-A656-93765B26ACF4}" dt="2024-09-27T14:49:40.121" v="85"/>
          <ac:picMkLst>
            <pc:docMk/>
            <pc:sldMk cId="2756737086" sldId="321"/>
            <ac:picMk id="4" creationId="{275A4972-37F2-0E10-CFBD-9957819393E2}"/>
          </ac:picMkLst>
        </pc:picChg>
        <pc:picChg chg="del">
          <ac:chgData name="Maria Fernanda Elias" userId="3c214b85-f597-4927-b9d5-428820e2af8b" providerId="ADAL" clId="{F04AAB9E-119C-4B21-A656-93765B26ACF4}" dt="2024-09-27T14:49:39.066" v="84" actId="478"/>
          <ac:picMkLst>
            <pc:docMk/>
            <pc:sldMk cId="2756737086" sldId="321"/>
            <ac:picMk id="7" creationId="{68F17666-A5DB-E7E1-ACF2-F2B361C61ED6}"/>
          </ac:picMkLst>
        </pc:picChg>
        <pc:picChg chg="add del">
          <ac:chgData name="Maria Fernanda Elias" userId="3c214b85-f597-4927-b9d5-428820e2af8b" providerId="ADAL" clId="{F04AAB9E-119C-4B21-A656-93765B26ACF4}" dt="2024-09-27T15:37:51.473" v="229"/>
          <ac:picMkLst>
            <pc:docMk/>
            <pc:sldMk cId="2756737086" sldId="321"/>
            <ac:picMk id="1025" creationId="{FB16356C-BF8A-A65B-66DE-9F1E183FFF18}"/>
          </ac:picMkLst>
        </pc:picChg>
      </pc:sldChg>
      <pc:sldChg chg="addSp delSp modSp mod">
        <pc:chgData name="Maria Fernanda Elias" userId="3c214b85-f597-4927-b9d5-428820e2af8b" providerId="ADAL" clId="{F04AAB9E-119C-4B21-A656-93765B26ACF4}" dt="2024-09-27T15:22:38.027" v="144" actId="1035"/>
        <pc:sldMkLst>
          <pc:docMk/>
          <pc:sldMk cId="43164538" sldId="322"/>
        </pc:sldMkLst>
        <pc:spChg chg="mod">
          <ac:chgData name="Maria Fernanda Elias" userId="3c214b85-f597-4927-b9d5-428820e2af8b" providerId="ADAL" clId="{F04AAB9E-119C-4B21-A656-93765B26ACF4}" dt="2024-09-27T15:22:17.151" v="117" actId="1076"/>
          <ac:spMkLst>
            <pc:docMk/>
            <pc:sldMk cId="43164538" sldId="322"/>
            <ac:spMk id="2" creationId="{F7B6AA2B-6785-8B24-24F2-82378310258D}"/>
          </ac:spMkLst>
        </pc:spChg>
        <pc:spChg chg="mod">
          <ac:chgData name="Maria Fernanda Elias" userId="3c214b85-f597-4927-b9d5-428820e2af8b" providerId="ADAL" clId="{F04AAB9E-119C-4B21-A656-93765B26ACF4}" dt="2024-09-27T15:22:20.565" v="119" actId="1076"/>
          <ac:spMkLst>
            <pc:docMk/>
            <pc:sldMk cId="43164538" sldId="322"/>
            <ac:spMk id="3" creationId="{E904103D-F63A-6F3B-CB19-7CA5909CF1FC}"/>
          </ac:spMkLst>
        </pc:spChg>
        <pc:spChg chg="mod">
          <ac:chgData name="Maria Fernanda Elias" userId="3c214b85-f597-4927-b9d5-428820e2af8b" providerId="ADAL" clId="{F04AAB9E-119C-4B21-A656-93765B26ACF4}" dt="2024-09-27T15:22:17.151" v="117" actId="1076"/>
          <ac:spMkLst>
            <pc:docMk/>
            <pc:sldMk cId="43164538" sldId="322"/>
            <ac:spMk id="5" creationId="{F5F2E214-AB86-08CD-BE5A-4F87DA526269}"/>
          </ac:spMkLst>
        </pc:spChg>
        <pc:spChg chg="add mod">
          <ac:chgData name="Maria Fernanda Elias" userId="3c214b85-f597-4927-b9d5-428820e2af8b" providerId="ADAL" clId="{F04AAB9E-119C-4B21-A656-93765B26ACF4}" dt="2024-09-27T15:22:38.027" v="144" actId="1035"/>
          <ac:spMkLst>
            <pc:docMk/>
            <pc:sldMk cId="43164538" sldId="322"/>
            <ac:spMk id="6" creationId="{0CA8105A-DFF7-8F69-3D5C-1CFFFFB9671D}"/>
          </ac:spMkLst>
        </pc:spChg>
        <pc:spChg chg="add mod">
          <ac:chgData name="Maria Fernanda Elias" userId="3c214b85-f597-4927-b9d5-428820e2af8b" providerId="ADAL" clId="{F04AAB9E-119C-4B21-A656-93765B26ACF4}" dt="2024-09-27T15:22:38.027" v="144" actId="1035"/>
          <ac:spMkLst>
            <pc:docMk/>
            <pc:sldMk cId="43164538" sldId="322"/>
            <ac:spMk id="9" creationId="{9D282C57-289A-355F-7804-CF7DF0B7527E}"/>
          </ac:spMkLst>
        </pc:spChg>
        <pc:spChg chg="del mod">
          <ac:chgData name="Maria Fernanda Elias" userId="3c214b85-f597-4927-b9d5-428820e2af8b" providerId="ADAL" clId="{F04AAB9E-119C-4B21-A656-93765B26ACF4}" dt="2024-09-27T14:50:38.454" v="99" actId="478"/>
          <ac:spMkLst>
            <pc:docMk/>
            <pc:sldMk cId="43164538" sldId="322"/>
            <ac:spMk id="10" creationId="{23FAC656-848C-82ED-9B05-34185F0EA37C}"/>
          </ac:spMkLst>
        </pc:spChg>
        <pc:picChg chg="add mod">
          <ac:chgData name="Maria Fernanda Elias" userId="3c214b85-f597-4927-b9d5-428820e2af8b" providerId="ADAL" clId="{F04AAB9E-119C-4B21-A656-93765B26ACF4}" dt="2024-09-27T14:49:31.136" v="81"/>
          <ac:picMkLst>
            <pc:docMk/>
            <pc:sldMk cId="43164538" sldId="322"/>
            <ac:picMk id="4" creationId="{0FA2EA92-AB81-CA40-2CCF-35F53DC9AF72}"/>
          </ac:picMkLst>
        </pc:picChg>
        <pc:picChg chg="del">
          <ac:chgData name="Maria Fernanda Elias" userId="3c214b85-f597-4927-b9d5-428820e2af8b" providerId="ADAL" clId="{F04AAB9E-119C-4B21-A656-93765B26ACF4}" dt="2024-09-27T14:49:30.476" v="80" actId="478"/>
          <ac:picMkLst>
            <pc:docMk/>
            <pc:sldMk cId="43164538" sldId="322"/>
            <ac:picMk id="7" creationId="{68F17666-A5DB-E7E1-ACF2-F2B361C61ED6}"/>
          </ac:picMkLst>
        </pc:picChg>
      </pc:sldChg>
      <pc:sldChg chg="addSp delSp modSp mod">
        <pc:chgData name="Maria Fernanda Elias" userId="3c214b85-f597-4927-b9d5-428820e2af8b" providerId="ADAL" clId="{F04AAB9E-119C-4B21-A656-93765B26ACF4}" dt="2024-09-27T16:53:34.776" v="537" actId="207"/>
        <pc:sldMkLst>
          <pc:docMk/>
          <pc:sldMk cId="3162177767" sldId="323"/>
        </pc:sldMkLst>
        <pc:spChg chg="mod">
          <ac:chgData name="Maria Fernanda Elias" userId="3c214b85-f597-4927-b9d5-428820e2af8b" providerId="ADAL" clId="{F04AAB9E-119C-4B21-A656-93765B26ACF4}" dt="2024-09-27T16:29:19.506" v="500" actId="1076"/>
          <ac:spMkLst>
            <pc:docMk/>
            <pc:sldMk cId="3162177767" sldId="323"/>
            <ac:spMk id="2" creationId="{72526880-102C-BF2F-8CBE-7441D09624ED}"/>
          </ac:spMkLst>
        </pc:spChg>
        <pc:spChg chg="mod">
          <ac:chgData name="Maria Fernanda Elias" userId="3c214b85-f597-4927-b9d5-428820e2af8b" providerId="ADAL" clId="{F04AAB9E-119C-4B21-A656-93765B26ACF4}" dt="2024-09-27T16:29:09.761" v="476" actId="1035"/>
          <ac:spMkLst>
            <pc:docMk/>
            <pc:sldMk cId="3162177767" sldId="323"/>
            <ac:spMk id="3" creationId="{E904103D-F63A-6F3B-CB19-7CA5909CF1FC}"/>
          </ac:spMkLst>
        </pc:spChg>
        <pc:spChg chg="mod">
          <ac:chgData name="Maria Fernanda Elias" userId="3c214b85-f597-4927-b9d5-428820e2af8b" providerId="ADAL" clId="{F04AAB9E-119C-4B21-A656-93765B26ACF4}" dt="2024-09-27T16:29:16.669" v="499" actId="1035"/>
          <ac:spMkLst>
            <pc:docMk/>
            <pc:sldMk cId="3162177767" sldId="323"/>
            <ac:spMk id="4" creationId="{9FA9F0A2-9C11-CAB1-98EA-DD1CCF368E99}"/>
          </ac:spMkLst>
        </pc:spChg>
        <pc:spChg chg="add del mod">
          <ac:chgData name="Maria Fernanda Elias" userId="3c214b85-f597-4927-b9d5-428820e2af8b" providerId="ADAL" clId="{F04AAB9E-119C-4B21-A656-93765B26ACF4}" dt="2024-09-27T16:52:38.573" v="510" actId="478"/>
          <ac:spMkLst>
            <pc:docMk/>
            <pc:sldMk cId="3162177767" sldId="323"/>
            <ac:spMk id="7" creationId="{090C7D3A-13FD-CD1C-B958-A75DFB4EAF5B}"/>
          </ac:spMkLst>
        </pc:spChg>
        <pc:spChg chg="del">
          <ac:chgData name="Maria Fernanda Elias" userId="3c214b85-f597-4927-b9d5-428820e2af8b" providerId="ADAL" clId="{F04AAB9E-119C-4B21-A656-93765B26ACF4}" dt="2024-09-27T14:50:45.595" v="101" actId="478"/>
          <ac:spMkLst>
            <pc:docMk/>
            <pc:sldMk cId="3162177767" sldId="323"/>
            <ac:spMk id="9" creationId="{ED97F650-B900-9A26-6185-A690AC926193}"/>
          </ac:spMkLst>
        </pc:spChg>
        <pc:spChg chg="add mod">
          <ac:chgData name="Maria Fernanda Elias" userId="3c214b85-f597-4927-b9d5-428820e2af8b" providerId="ADAL" clId="{F04AAB9E-119C-4B21-A656-93765B26ACF4}" dt="2024-09-27T16:53:34.776" v="537" actId="207"/>
          <ac:spMkLst>
            <pc:docMk/>
            <pc:sldMk cId="3162177767" sldId="323"/>
            <ac:spMk id="12" creationId="{C7CD4496-5F29-ED15-1E02-80473DF7A3DA}"/>
          </ac:spMkLst>
        </pc:spChg>
        <pc:picChg chg="add mod">
          <ac:chgData name="Maria Fernanda Elias" userId="3c214b85-f597-4927-b9d5-428820e2af8b" providerId="ADAL" clId="{F04AAB9E-119C-4B21-A656-93765B26ACF4}" dt="2024-09-27T14:49:43.342" v="87"/>
          <ac:picMkLst>
            <pc:docMk/>
            <pc:sldMk cId="3162177767" sldId="323"/>
            <ac:picMk id="5" creationId="{8FC72387-9435-3ADC-DE57-0A333BBF08C1}"/>
          </ac:picMkLst>
        </pc:picChg>
        <pc:picChg chg="del">
          <ac:chgData name="Maria Fernanda Elias" userId="3c214b85-f597-4927-b9d5-428820e2af8b" providerId="ADAL" clId="{F04AAB9E-119C-4B21-A656-93765B26ACF4}" dt="2024-09-27T14:49:42.824" v="86" actId="478"/>
          <ac:picMkLst>
            <pc:docMk/>
            <pc:sldMk cId="3162177767" sldId="323"/>
            <ac:picMk id="7" creationId="{68F17666-A5DB-E7E1-ACF2-F2B361C61ED6}"/>
          </ac:picMkLst>
        </pc:picChg>
        <pc:picChg chg="add del mod">
          <ac:chgData name="Maria Fernanda Elias" userId="3c214b85-f597-4927-b9d5-428820e2af8b" providerId="ADAL" clId="{F04AAB9E-119C-4B21-A656-93765B26ACF4}" dt="2024-09-27T16:28:34.855" v="474" actId="478"/>
          <ac:picMkLst>
            <pc:docMk/>
            <pc:sldMk cId="3162177767" sldId="323"/>
            <ac:picMk id="9" creationId="{7F10C6A2-B1A4-D43C-36A6-A4414C807A8F}"/>
          </ac:picMkLst>
        </pc:picChg>
        <pc:picChg chg="add del mod">
          <ac:chgData name="Maria Fernanda Elias" userId="3c214b85-f597-4927-b9d5-428820e2af8b" providerId="ADAL" clId="{F04AAB9E-119C-4B21-A656-93765B26ACF4}" dt="2024-09-27T16:52:39.982" v="511" actId="478"/>
          <ac:picMkLst>
            <pc:docMk/>
            <pc:sldMk cId="3162177767" sldId="323"/>
            <ac:picMk id="10" creationId="{5656613F-8E14-42AE-8A3E-517308F8A5C0}"/>
          </ac:picMkLst>
        </pc:picChg>
      </pc:sldChg>
      <pc:sldChg chg="addSp delSp modSp mod">
        <pc:chgData name="Maria Fernanda Elias" userId="3c214b85-f597-4927-b9d5-428820e2af8b" providerId="ADAL" clId="{F04AAB9E-119C-4B21-A656-93765B26ACF4}" dt="2024-09-27T16:26:09.408" v="459" actId="403"/>
        <pc:sldMkLst>
          <pc:docMk/>
          <pc:sldMk cId="1088150720" sldId="324"/>
        </pc:sldMkLst>
        <pc:spChg chg="mod">
          <ac:chgData name="Maria Fernanda Elias" userId="3c214b85-f597-4927-b9d5-428820e2af8b" providerId="ADAL" clId="{F04AAB9E-119C-4B21-A656-93765B26ACF4}" dt="2024-09-27T16:21:51.653" v="255" actId="1076"/>
          <ac:spMkLst>
            <pc:docMk/>
            <pc:sldMk cId="1088150720" sldId="324"/>
            <ac:spMk id="2" creationId="{72526880-102C-BF2F-8CBE-7441D09624ED}"/>
          </ac:spMkLst>
        </pc:spChg>
        <pc:spChg chg="mod">
          <ac:chgData name="Maria Fernanda Elias" userId="3c214b85-f597-4927-b9d5-428820e2af8b" providerId="ADAL" clId="{F04AAB9E-119C-4B21-A656-93765B26ACF4}" dt="2024-09-27T16:21:51.653" v="255" actId="1076"/>
          <ac:spMkLst>
            <pc:docMk/>
            <pc:sldMk cId="1088150720" sldId="324"/>
            <ac:spMk id="6" creationId="{F4EC1DCD-6496-1319-65EC-512AA77CBF4B}"/>
          </ac:spMkLst>
        </pc:spChg>
        <pc:spChg chg="add mod">
          <ac:chgData name="Maria Fernanda Elias" userId="3c214b85-f597-4927-b9d5-428820e2af8b" providerId="ADAL" clId="{F04AAB9E-119C-4B21-A656-93765B26ACF4}" dt="2024-09-27T16:26:09.408" v="459" actId="403"/>
          <ac:spMkLst>
            <pc:docMk/>
            <pc:sldMk cId="1088150720" sldId="324"/>
            <ac:spMk id="7" creationId="{AC5777FE-7CF3-DC0D-C168-E7E45C67D223}"/>
          </ac:spMkLst>
        </pc:spChg>
        <pc:spChg chg="del">
          <ac:chgData name="Maria Fernanda Elias" userId="3c214b85-f597-4927-b9d5-428820e2af8b" providerId="ADAL" clId="{F04AAB9E-119C-4B21-A656-93765B26ACF4}" dt="2024-09-27T14:50:48.449" v="102" actId="478"/>
          <ac:spMkLst>
            <pc:docMk/>
            <pc:sldMk cId="1088150720" sldId="324"/>
            <ac:spMk id="9" creationId="{ED97F650-B900-9A26-6185-A690AC926193}"/>
          </ac:spMkLst>
        </pc:spChg>
        <pc:picChg chg="add mod">
          <ac:chgData name="Maria Fernanda Elias" userId="3c214b85-f597-4927-b9d5-428820e2af8b" providerId="ADAL" clId="{F04AAB9E-119C-4B21-A656-93765B26ACF4}" dt="2024-09-27T14:49:51.065" v="89"/>
          <ac:picMkLst>
            <pc:docMk/>
            <pc:sldMk cId="1088150720" sldId="324"/>
            <ac:picMk id="4" creationId="{C9135EF8-249B-E5B7-F952-23390B0F6510}"/>
          </ac:picMkLst>
        </pc:picChg>
        <pc:picChg chg="del">
          <ac:chgData name="Maria Fernanda Elias" userId="3c214b85-f597-4927-b9d5-428820e2af8b" providerId="ADAL" clId="{F04AAB9E-119C-4B21-A656-93765B26ACF4}" dt="2024-09-27T14:49:50.535" v="88" actId="478"/>
          <ac:picMkLst>
            <pc:docMk/>
            <pc:sldMk cId="1088150720" sldId="324"/>
            <ac:picMk id="7" creationId="{68F17666-A5DB-E7E1-ACF2-F2B361C61ED6}"/>
          </ac:picMkLst>
        </pc:picChg>
      </pc:sldChg>
      <pc:sldChg chg="addSp delSp modSp del mod">
        <pc:chgData name="Maria Fernanda Elias" userId="3c214b85-f597-4927-b9d5-428820e2af8b" providerId="ADAL" clId="{F04AAB9E-119C-4B21-A656-93765B26ACF4}" dt="2024-09-27T16:26:15.182" v="460" actId="47"/>
        <pc:sldMkLst>
          <pc:docMk/>
          <pc:sldMk cId="1466136607" sldId="325"/>
        </pc:sldMkLst>
        <pc:spChg chg="del mod">
          <ac:chgData name="Maria Fernanda Elias" userId="3c214b85-f597-4927-b9d5-428820e2af8b" providerId="ADAL" clId="{F04AAB9E-119C-4B21-A656-93765B26ACF4}" dt="2024-09-27T14:50:53.282" v="104" actId="478"/>
          <ac:spMkLst>
            <pc:docMk/>
            <pc:sldMk cId="1466136607" sldId="325"/>
            <ac:spMk id="5" creationId="{A4FF9B46-30B1-449A-0307-51A297B8C50D}"/>
          </ac:spMkLst>
        </pc:spChg>
        <pc:picChg chg="add mod">
          <ac:chgData name="Maria Fernanda Elias" userId="3c214b85-f597-4927-b9d5-428820e2af8b" providerId="ADAL" clId="{F04AAB9E-119C-4B21-A656-93765B26ACF4}" dt="2024-09-27T14:49:54.836" v="91"/>
          <ac:picMkLst>
            <pc:docMk/>
            <pc:sldMk cId="1466136607" sldId="325"/>
            <ac:picMk id="6" creationId="{B595085A-4687-76B6-07F1-CE3B0D4CF24D}"/>
          </ac:picMkLst>
        </pc:picChg>
        <pc:picChg chg="del">
          <ac:chgData name="Maria Fernanda Elias" userId="3c214b85-f597-4927-b9d5-428820e2af8b" providerId="ADAL" clId="{F04AAB9E-119C-4B21-A656-93765B26ACF4}" dt="2024-09-27T14:49:54.327" v="90" actId="478"/>
          <ac:picMkLst>
            <pc:docMk/>
            <pc:sldMk cId="1466136607" sldId="325"/>
            <ac:picMk id="7" creationId="{68F17666-A5DB-E7E1-ACF2-F2B361C61ED6}"/>
          </ac:picMkLst>
        </pc:picChg>
      </pc:sldChg>
      <pc:sldChg chg="addSp delSp modSp mod">
        <pc:chgData name="Maria Fernanda Elias" userId="3c214b85-f597-4927-b9d5-428820e2af8b" providerId="ADAL" clId="{F04AAB9E-119C-4B21-A656-93765B26ACF4}" dt="2024-09-27T17:24:22.983" v="857" actId="1036"/>
        <pc:sldMkLst>
          <pc:docMk/>
          <pc:sldMk cId="178629492" sldId="328"/>
        </pc:sldMkLst>
        <pc:spChg chg="add del mod">
          <ac:chgData name="Maria Fernanda Elias" userId="3c214b85-f597-4927-b9d5-428820e2af8b" providerId="ADAL" clId="{F04AAB9E-119C-4B21-A656-93765B26ACF4}" dt="2024-09-27T17:17:46.465" v="654" actId="478"/>
          <ac:spMkLst>
            <pc:docMk/>
            <pc:sldMk cId="178629492" sldId="328"/>
            <ac:spMk id="4" creationId="{C74A8D5B-BDA2-BC74-E5D9-E9F62C1F6953}"/>
          </ac:spMkLst>
        </pc:spChg>
        <pc:spChg chg="add del mod">
          <ac:chgData name="Maria Fernanda Elias" userId="3c214b85-f597-4927-b9d5-428820e2af8b" providerId="ADAL" clId="{F04AAB9E-119C-4B21-A656-93765B26ACF4}" dt="2024-09-27T17:17:46.465" v="654" actId="478"/>
          <ac:spMkLst>
            <pc:docMk/>
            <pc:sldMk cId="178629492" sldId="328"/>
            <ac:spMk id="5" creationId="{3B1DA1C9-713B-C281-B21E-3DCEE92A6D23}"/>
          </ac:spMkLst>
        </pc:spChg>
        <pc:spChg chg="del">
          <ac:chgData name="Maria Fernanda Elias" userId="3c214b85-f597-4927-b9d5-428820e2af8b" providerId="ADAL" clId="{F04AAB9E-119C-4B21-A656-93765B26ACF4}" dt="2024-09-27T14:48:48.755" v="73" actId="478"/>
          <ac:spMkLst>
            <pc:docMk/>
            <pc:sldMk cId="178629492" sldId="328"/>
            <ac:spMk id="5" creationId="{B19C55B0-902B-4451-3989-F0EA95FF1470}"/>
          </ac:spMkLst>
        </pc:spChg>
        <pc:spChg chg="del">
          <ac:chgData name="Maria Fernanda Elias" userId="3c214b85-f597-4927-b9d5-428820e2af8b" providerId="ADAL" clId="{F04AAB9E-119C-4B21-A656-93765B26ACF4}" dt="2024-09-27T14:48:48.755" v="73" actId="478"/>
          <ac:spMkLst>
            <pc:docMk/>
            <pc:sldMk cId="178629492" sldId="328"/>
            <ac:spMk id="6" creationId="{EC2CCA50-6B09-FB6F-BC31-6FFB33A9AE34}"/>
          </ac:spMkLst>
        </pc:spChg>
        <pc:spChg chg="add mod">
          <ac:chgData name="Maria Fernanda Elias" userId="3c214b85-f597-4927-b9d5-428820e2af8b" providerId="ADAL" clId="{F04AAB9E-119C-4B21-A656-93765B26ACF4}" dt="2024-09-27T17:24:03.299" v="854" actId="1036"/>
          <ac:spMkLst>
            <pc:docMk/>
            <pc:sldMk cId="178629492" sldId="328"/>
            <ac:spMk id="7" creationId="{D7B7EA81-5D5B-78B6-E722-3B7B49B99B21}"/>
          </ac:spMkLst>
        </pc:spChg>
        <pc:spChg chg="del">
          <ac:chgData name="Maria Fernanda Elias" userId="3c214b85-f597-4927-b9d5-428820e2af8b" providerId="ADAL" clId="{F04AAB9E-119C-4B21-A656-93765B26ACF4}" dt="2024-09-27T14:48:48.755" v="73" actId="478"/>
          <ac:spMkLst>
            <pc:docMk/>
            <pc:sldMk cId="178629492" sldId="328"/>
            <ac:spMk id="9" creationId="{2698C73A-BE9B-8F7F-B0E2-5B7113A0B1D6}"/>
          </ac:spMkLst>
        </pc:spChg>
        <pc:spChg chg="add mod">
          <ac:chgData name="Maria Fernanda Elias" userId="3c214b85-f597-4927-b9d5-428820e2af8b" providerId="ADAL" clId="{F04AAB9E-119C-4B21-A656-93765B26ACF4}" dt="2024-09-27T17:24:03.299" v="854" actId="1036"/>
          <ac:spMkLst>
            <pc:docMk/>
            <pc:sldMk cId="178629492" sldId="328"/>
            <ac:spMk id="9" creationId="{4C18783E-FFF2-E324-70A7-C08D1827B1FD}"/>
          </ac:spMkLst>
        </pc:spChg>
        <pc:spChg chg="del">
          <ac:chgData name="Maria Fernanda Elias" userId="3c214b85-f597-4927-b9d5-428820e2af8b" providerId="ADAL" clId="{F04AAB9E-119C-4B21-A656-93765B26ACF4}" dt="2024-09-27T14:48:48.755" v="73" actId="478"/>
          <ac:spMkLst>
            <pc:docMk/>
            <pc:sldMk cId="178629492" sldId="328"/>
            <ac:spMk id="11" creationId="{770B0B2A-6DA1-94DE-17DD-A28F689A9757}"/>
          </ac:spMkLst>
        </pc:spChg>
        <pc:spChg chg="add mod">
          <ac:chgData name="Maria Fernanda Elias" userId="3c214b85-f597-4927-b9d5-428820e2af8b" providerId="ADAL" clId="{F04AAB9E-119C-4B21-A656-93765B26ACF4}" dt="2024-09-27T17:24:03.299" v="854" actId="1036"/>
          <ac:spMkLst>
            <pc:docMk/>
            <pc:sldMk cId="178629492" sldId="328"/>
            <ac:spMk id="12" creationId="{ECF408D3-6FCD-6445-DC72-A9FD37BAAACF}"/>
          </ac:spMkLst>
        </pc:spChg>
        <pc:spChg chg="add mod">
          <ac:chgData name="Maria Fernanda Elias" userId="3c214b85-f597-4927-b9d5-428820e2af8b" providerId="ADAL" clId="{F04AAB9E-119C-4B21-A656-93765B26ACF4}" dt="2024-09-27T17:24:03.299" v="854" actId="1036"/>
          <ac:spMkLst>
            <pc:docMk/>
            <pc:sldMk cId="178629492" sldId="328"/>
            <ac:spMk id="13" creationId="{8701E807-9ED7-B1F1-F73F-2C82C995AAEC}"/>
          </ac:spMkLst>
        </pc:spChg>
        <pc:spChg chg="add mod">
          <ac:chgData name="Maria Fernanda Elias" userId="3c214b85-f597-4927-b9d5-428820e2af8b" providerId="ADAL" clId="{F04AAB9E-119C-4B21-A656-93765B26ACF4}" dt="2024-09-27T17:24:03.299" v="854" actId="1036"/>
          <ac:spMkLst>
            <pc:docMk/>
            <pc:sldMk cId="178629492" sldId="328"/>
            <ac:spMk id="15" creationId="{2DBB1C91-424C-AF2A-7878-9A8F035097F6}"/>
          </ac:spMkLst>
        </pc:spChg>
        <pc:spChg chg="del">
          <ac:chgData name="Maria Fernanda Elias" userId="3c214b85-f597-4927-b9d5-428820e2af8b" providerId="ADAL" clId="{F04AAB9E-119C-4B21-A656-93765B26ACF4}" dt="2024-09-27T14:48:48.755" v="73" actId="478"/>
          <ac:spMkLst>
            <pc:docMk/>
            <pc:sldMk cId="178629492" sldId="328"/>
            <ac:spMk id="15" creationId="{3FE8464A-74D8-1488-4EA4-7DCE09E670AE}"/>
          </ac:spMkLst>
        </pc:spChg>
        <pc:spChg chg="add del mod">
          <ac:chgData name="Maria Fernanda Elias" userId="3c214b85-f597-4927-b9d5-428820e2af8b" providerId="ADAL" clId="{F04AAB9E-119C-4B21-A656-93765B26ACF4}" dt="2024-09-27T17:23:02.348" v="804" actId="478"/>
          <ac:spMkLst>
            <pc:docMk/>
            <pc:sldMk cId="178629492" sldId="328"/>
            <ac:spMk id="16" creationId="{51807348-0B59-9B27-34A6-A6FD519CAAA1}"/>
          </ac:spMkLst>
        </pc:spChg>
        <pc:spChg chg="del">
          <ac:chgData name="Maria Fernanda Elias" userId="3c214b85-f597-4927-b9d5-428820e2af8b" providerId="ADAL" clId="{F04AAB9E-119C-4B21-A656-93765B26ACF4}" dt="2024-09-27T14:48:48.755" v="73" actId="478"/>
          <ac:spMkLst>
            <pc:docMk/>
            <pc:sldMk cId="178629492" sldId="328"/>
            <ac:spMk id="16" creationId="{DD0A1645-CC85-A608-FCE7-FCFCEB5A1990}"/>
          </ac:spMkLst>
        </pc:spChg>
        <pc:spChg chg="mod">
          <ac:chgData name="Maria Fernanda Elias" userId="3c214b85-f597-4927-b9d5-428820e2af8b" providerId="ADAL" clId="{F04AAB9E-119C-4B21-A656-93765B26ACF4}" dt="2024-09-27T17:24:03.299" v="854" actId="1036"/>
          <ac:spMkLst>
            <pc:docMk/>
            <pc:sldMk cId="178629492" sldId="328"/>
            <ac:spMk id="18" creationId="{E8A2C647-8806-D136-94B4-12B8C9D61889}"/>
          </ac:spMkLst>
        </pc:spChg>
        <pc:spChg chg="mod">
          <ac:chgData name="Maria Fernanda Elias" userId="3c214b85-f597-4927-b9d5-428820e2af8b" providerId="ADAL" clId="{F04AAB9E-119C-4B21-A656-93765B26ACF4}" dt="2024-09-27T17:24:03.299" v="854" actId="1036"/>
          <ac:spMkLst>
            <pc:docMk/>
            <pc:sldMk cId="178629492" sldId="328"/>
            <ac:spMk id="19" creationId="{08F9DDEF-FA78-6D1F-D01E-C04370A30B26}"/>
          </ac:spMkLst>
        </pc:spChg>
        <pc:spChg chg="add del mod">
          <ac:chgData name="Maria Fernanda Elias" userId="3c214b85-f597-4927-b9d5-428820e2af8b" providerId="ADAL" clId="{F04AAB9E-119C-4B21-A656-93765B26ACF4}" dt="2024-09-27T17:23:58.570" v="838" actId="478"/>
          <ac:spMkLst>
            <pc:docMk/>
            <pc:sldMk cId="178629492" sldId="328"/>
            <ac:spMk id="20" creationId="{0D0A50F7-9C39-D9EA-B5B4-5964F6C7C7F6}"/>
          </ac:spMkLst>
        </pc:spChg>
        <pc:spChg chg="add mod">
          <ac:chgData name="Maria Fernanda Elias" userId="3c214b85-f597-4927-b9d5-428820e2af8b" providerId="ADAL" clId="{F04AAB9E-119C-4B21-A656-93765B26ACF4}" dt="2024-09-27T17:24:03.299" v="854" actId="1036"/>
          <ac:spMkLst>
            <pc:docMk/>
            <pc:sldMk cId="178629492" sldId="328"/>
            <ac:spMk id="21" creationId="{92BA64DF-7743-A34C-1171-5146530AAA5E}"/>
          </ac:spMkLst>
        </pc:spChg>
        <pc:spChg chg="add mod">
          <ac:chgData name="Maria Fernanda Elias" userId="3c214b85-f597-4927-b9d5-428820e2af8b" providerId="ADAL" clId="{F04AAB9E-119C-4B21-A656-93765B26ACF4}" dt="2024-09-27T17:24:09.217" v="855" actId="1076"/>
          <ac:spMkLst>
            <pc:docMk/>
            <pc:sldMk cId="178629492" sldId="328"/>
            <ac:spMk id="23" creationId="{E1AC3C49-A7B1-950C-31BA-61228AC7D747}"/>
          </ac:spMkLst>
        </pc:spChg>
        <pc:spChg chg="add mod">
          <ac:chgData name="Maria Fernanda Elias" userId="3c214b85-f597-4927-b9d5-428820e2af8b" providerId="ADAL" clId="{F04AAB9E-119C-4B21-A656-93765B26ACF4}" dt="2024-09-27T17:24:09.217" v="855" actId="1076"/>
          <ac:spMkLst>
            <pc:docMk/>
            <pc:sldMk cId="178629492" sldId="328"/>
            <ac:spMk id="24" creationId="{D92C4918-F7BD-DCCD-6421-316BAD0044B1}"/>
          </ac:spMkLst>
        </pc:spChg>
        <pc:picChg chg="del">
          <ac:chgData name="Maria Fernanda Elias" userId="3c214b85-f597-4927-b9d5-428820e2af8b" providerId="ADAL" clId="{F04AAB9E-119C-4B21-A656-93765B26ACF4}" dt="2024-09-27T14:48:48.755" v="73" actId="478"/>
          <ac:picMkLst>
            <pc:docMk/>
            <pc:sldMk cId="178629492" sldId="328"/>
            <ac:picMk id="2" creationId="{B73D88A6-3BC7-9A10-7BA3-5B6242CAEF8E}"/>
          </ac:picMkLst>
        </pc:picChg>
        <pc:picChg chg="add del mod">
          <ac:chgData name="Maria Fernanda Elias" userId="3c214b85-f597-4927-b9d5-428820e2af8b" providerId="ADAL" clId="{F04AAB9E-119C-4B21-A656-93765B26ACF4}" dt="2024-09-27T17:17:46.465" v="654" actId="478"/>
          <ac:picMkLst>
            <pc:docMk/>
            <pc:sldMk cId="178629492" sldId="328"/>
            <ac:picMk id="2" creationId="{F9CD45FB-F478-D6AB-FA5F-69A562BD00C0}"/>
          </ac:picMkLst>
        </pc:picChg>
        <pc:picChg chg="del">
          <ac:chgData name="Maria Fernanda Elias" userId="3c214b85-f597-4927-b9d5-428820e2af8b" providerId="ADAL" clId="{F04AAB9E-119C-4B21-A656-93765B26ACF4}" dt="2024-09-27T14:48:48.755" v="73" actId="478"/>
          <ac:picMkLst>
            <pc:docMk/>
            <pc:sldMk cId="178629492" sldId="328"/>
            <ac:picMk id="4" creationId="{7E517455-E448-F58C-8273-B5DA1CDA57F4}"/>
          </ac:picMkLst>
        </pc:picChg>
        <pc:picChg chg="add mod">
          <ac:chgData name="Maria Fernanda Elias" userId="3c214b85-f597-4927-b9d5-428820e2af8b" providerId="ADAL" clId="{F04AAB9E-119C-4B21-A656-93765B26ACF4}" dt="2024-09-27T17:24:03.299" v="854" actId="1036"/>
          <ac:picMkLst>
            <pc:docMk/>
            <pc:sldMk cId="178629492" sldId="328"/>
            <ac:picMk id="6" creationId="{9AAB6F9C-B85C-72D5-F2A1-83B7FFFBEF96}"/>
          </ac:picMkLst>
        </pc:picChg>
        <pc:picChg chg="del">
          <ac:chgData name="Maria Fernanda Elias" userId="3c214b85-f597-4927-b9d5-428820e2af8b" providerId="ADAL" clId="{F04AAB9E-119C-4B21-A656-93765B26ACF4}" dt="2024-09-27T14:47:46.672" v="60" actId="478"/>
          <ac:picMkLst>
            <pc:docMk/>
            <pc:sldMk cId="178629492" sldId="328"/>
            <ac:picMk id="7" creationId="{68F17666-A5DB-E7E1-ACF2-F2B361C61ED6}"/>
          </ac:picMkLst>
        </pc:picChg>
        <pc:picChg chg="add mod">
          <ac:chgData name="Maria Fernanda Elias" userId="3c214b85-f597-4927-b9d5-428820e2af8b" providerId="ADAL" clId="{F04AAB9E-119C-4B21-A656-93765B26ACF4}" dt="2024-09-27T14:51:17.093" v="111"/>
          <ac:picMkLst>
            <pc:docMk/>
            <pc:sldMk cId="178629492" sldId="328"/>
            <ac:picMk id="10" creationId="{3A5339A4-2999-82EE-4F5D-0787F61CDD01}"/>
          </ac:picMkLst>
        </pc:picChg>
        <pc:picChg chg="add mod">
          <ac:chgData name="Maria Fernanda Elias" userId="3c214b85-f597-4927-b9d5-428820e2af8b" providerId="ADAL" clId="{F04AAB9E-119C-4B21-A656-93765B26ACF4}" dt="2024-09-27T17:24:03.299" v="854" actId="1036"/>
          <ac:picMkLst>
            <pc:docMk/>
            <pc:sldMk cId="178629492" sldId="328"/>
            <ac:picMk id="11" creationId="{8E93C1DE-32F4-01F2-845F-C79DB0F3C91A}"/>
          </ac:picMkLst>
        </pc:picChg>
        <pc:picChg chg="del">
          <ac:chgData name="Maria Fernanda Elias" userId="3c214b85-f597-4927-b9d5-428820e2af8b" providerId="ADAL" clId="{F04AAB9E-119C-4B21-A656-93765B26ACF4}" dt="2024-09-27T14:48:37.292" v="70" actId="478"/>
          <ac:picMkLst>
            <pc:docMk/>
            <pc:sldMk cId="178629492" sldId="328"/>
            <ac:picMk id="12" creationId="{533D51EE-5DE2-BAFE-A82A-05BC1EF7DE3D}"/>
          </ac:picMkLst>
        </pc:picChg>
        <pc:picChg chg="del">
          <ac:chgData name="Maria Fernanda Elias" userId="3c214b85-f597-4927-b9d5-428820e2af8b" providerId="ADAL" clId="{F04AAB9E-119C-4B21-A656-93765B26ACF4}" dt="2024-09-27T14:48:37.292" v="70" actId="478"/>
          <ac:picMkLst>
            <pc:docMk/>
            <pc:sldMk cId="178629492" sldId="328"/>
            <ac:picMk id="13" creationId="{140C19BD-4EBC-5CA9-9B29-1E550B912E0B}"/>
          </ac:picMkLst>
        </pc:picChg>
        <pc:picChg chg="add mod">
          <ac:chgData name="Maria Fernanda Elias" userId="3c214b85-f597-4927-b9d5-428820e2af8b" providerId="ADAL" clId="{F04AAB9E-119C-4B21-A656-93765B26ACF4}" dt="2024-09-27T17:24:22.983" v="857" actId="1036"/>
          <ac:picMkLst>
            <pc:docMk/>
            <pc:sldMk cId="178629492" sldId="328"/>
            <ac:picMk id="14" creationId="{0C9122E3-3C7A-6A56-ECB0-1AACFD69C5FE}"/>
          </ac:picMkLst>
        </pc:picChg>
        <pc:picChg chg="del">
          <ac:chgData name="Maria Fernanda Elias" userId="3c214b85-f597-4927-b9d5-428820e2af8b" providerId="ADAL" clId="{F04AAB9E-119C-4B21-A656-93765B26ACF4}" dt="2024-09-27T14:48:48.755" v="73" actId="478"/>
          <ac:picMkLst>
            <pc:docMk/>
            <pc:sldMk cId="178629492" sldId="328"/>
            <ac:picMk id="14" creationId="{82C0D6CC-2F38-2C11-87DE-80DC2C9424A6}"/>
          </ac:picMkLst>
        </pc:picChg>
        <pc:picChg chg="mod">
          <ac:chgData name="Maria Fernanda Elias" userId="3c214b85-f597-4927-b9d5-428820e2af8b" providerId="ADAL" clId="{F04AAB9E-119C-4B21-A656-93765B26ACF4}" dt="2024-09-27T17:24:03.299" v="854" actId="1036"/>
          <ac:picMkLst>
            <pc:docMk/>
            <pc:sldMk cId="178629492" sldId="328"/>
            <ac:picMk id="17" creationId="{6937349A-9520-BD02-01FF-B6823D8890F7}"/>
          </ac:picMkLst>
        </pc:picChg>
        <pc:picChg chg="add mod">
          <ac:chgData name="Maria Fernanda Elias" userId="3c214b85-f597-4927-b9d5-428820e2af8b" providerId="ADAL" clId="{F04AAB9E-119C-4B21-A656-93765B26ACF4}" dt="2024-09-27T17:24:11.990" v="856" actId="1076"/>
          <ac:picMkLst>
            <pc:docMk/>
            <pc:sldMk cId="178629492" sldId="328"/>
            <ac:picMk id="22" creationId="{2A7E4D42-FC81-352D-558D-28DD3DF53EB3}"/>
          </ac:picMkLst>
        </pc:picChg>
        <pc:picChg chg="del">
          <ac:chgData name="Maria Fernanda Elias" userId="3c214b85-f597-4927-b9d5-428820e2af8b" providerId="ADAL" clId="{F04AAB9E-119C-4B21-A656-93765B26ACF4}" dt="2024-09-27T14:48:41.692" v="71" actId="478"/>
          <ac:picMkLst>
            <pc:docMk/>
            <pc:sldMk cId="178629492" sldId="328"/>
            <ac:picMk id="1026" creationId="{25AA3591-8CE3-58AF-E8D6-B71B522456AD}"/>
          </ac:picMkLst>
        </pc:picChg>
        <pc:picChg chg="del">
          <ac:chgData name="Maria Fernanda Elias" userId="3c214b85-f597-4927-b9d5-428820e2af8b" providerId="ADAL" clId="{F04AAB9E-119C-4B21-A656-93765B26ACF4}" dt="2024-09-27T14:48:41.692" v="71" actId="478"/>
          <ac:picMkLst>
            <pc:docMk/>
            <pc:sldMk cId="178629492" sldId="328"/>
            <ac:picMk id="1028" creationId="{DBCCF475-7D19-92C7-C0CE-FB5BE8825B63}"/>
          </ac:picMkLst>
        </pc:picChg>
        <pc:picChg chg="del">
          <ac:chgData name="Maria Fernanda Elias" userId="3c214b85-f597-4927-b9d5-428820e2af8b" providerId="ADAL" clId="{F04AAB9E-119C-4B21-A656-93765B26ACF4}" dt="2024-09-27T14:48:41.692" v="71" actId="478"/>
          <ac:picMkLst>
            <pc:docMk/>
            <pc:sldMk cId="178629492" sldId="328"/>
            <ac:picMk id="1030" creationId="{C20A2F3D-D1CE-6031-9353-BC05644FFCF8}"/>
          </ac:picMkLst>
        </pc:picChg>
        <pc:picChg chg="del">
          <ac:chgData name="Maria Fernanda Elias" userId="3c214b85-f597-4927-b9d5-428820e2af8b" providerId="ADAL" clId="{F04AAB9E-119C-4B21-A656-93765B26ACF4}" dt="2024-09-27T14:48:41.692" v="71" actId="478"/>
          <ac:picMkLst>
            <pc:docMk/>
            <pc:sldMk cId="178629492" sldId="328"/>
            <ac:picMk id="1032" creationId="{76587B37-4961-DB8F-51F1-35B6758FFF3A}"/>
          </ac:picMkLst>
        </pc:picChg>
        <pc:picChg chg="add mod">
          <ac:chgData name="Maria Fernanda Elias" userId="3c214b85-f597-4927-b9d5-428820e2af8b" providerId="ADAL" clId="{F04AAB9E-119C-4B21-A656-93765B26ACF4}" dt="2024-09-27T17:24:03.299" v="854" actId="1036"/>
          <ac:picMkLst>
            <pc:docMk/>
            <pc:sldMk cId="178629492" sldId="328"/>
            <ac:picMk id="2050" creationId="{8F6A3F2B-F83E-F280-7043-3C7E6F20DAFF}"/>
          </ac:picMkLst>
        </pc:picChg>
        <pc:picChg chg="add mod">
          <ac:chgData name="Maria Fernanda Elias" userId="3c214b85-f597-4927-b9d5-428820e2af8b" providerId="ADAL" clId="{F04AAB9E-119C-4B21-A656-93765B26ACF4}" dt="2024-09-27T17:24:03.299" v="854" actId="1036"/>
          <ac:picMkLst>
            <pc:docMk/>
            <pc:sldMk cId="178629492" sldId="328"/>
            <ac:picMk id="2052" creationId="{782DF232-4EFE-6896-B39E-79FD39863A5B}"/>
          </ac:picMkLst>
        </pc:picChg>
        <pc:picChg chg="add mod">
          <ac:chgData name="Maria Fernanda Elias" userId="3c214b85-f597-4927-b9d5-428820e2af8b" providerId="ADAL" clId="{F04AAB9E-119C-4B21-A656-93765B26ACF4}" dt="2024-09-27T17:24:03.299" v="854" actId="1036"/>
          <ac:picMkLst>
            <pc:docMk/>
            <pc:sldMk cId="178629492" sldId="328"/>
            <ac:picMk id="2054" creationId="{557AD6A0-DE4F-6997-5076-848A85D247BA}"/>
          </ac:picMkLst>
        </pc:picChg>
      </pc:sldChg>
      <pc:sldChg chg="addSp delSp modSp mod">
        <pc:chgData name="Maria Fernanda Elias" userId="3c214b85-f597-4927-b9d5-428820e2af8b" providerId="ADAL" clId="{F04AAB9E-119C-4B21-A656-93765B26ACF4}" dt="2024-09-27T14:51:13.375" v="110" actId="1036"/>
        <pc:sldMkLst>
          <pc:docMk/>
          <pc:sldMk cId="2413974763" sldId="329"/>
        </pc:sldMkLst>
        <pc:picChg chg="add mod">
          <ac:chgData name="Maria Fernanda Elias" userId="3c214b85-f597-4927-b9d5-428820e2af8b" providerId="ADAL" clId="{F04AAB9E-119C-4B21-A656-93765B26ACF4}" dt="2024-09-27T14:45:50.528" v="59"/>
          <ac:picMkLst>
            <pc:docMk/>
            <pc:sldMk cId="2413974763" sldId="329"/>
            <ac:picMk id="2" creationId="{2ECEBDD5-2A6F-9BA7-7BCC-262AA0CAEF36}"/>
          </ac:picMkLst>
        </pc:picChg>
        <pc:picChg chg="add mod">
          <ac:chgData name="Maria Fernanda Elias" userId="3c214b85-f597-4927-b9d5-428820e2af8b" providerId="ADAL" clId="{F04AAB9E-119C-4B21-A656-93765B26ACF4}" dt="2024-09-27T14:51:13.375" v="110" actId="1036"/>
          <ac:picMkLst>
            <pc:docMk/>
            <pc:sldMk cId="2413974763" sldId="329"/>
            <ac:picMk id="4" creationId="{7DF3DE8E-3CD8-8740-7415-93CFC23172F2}"/>
          </ac:picMkLst>
        </pc:picChg>
        <pc:picChg chg="del">
          <ac:chgData name="Maria Fernanda Elias" userId="3c214b85-f597-4927-b9d5-428820e2af8b" providerId="ADAL" clId="{F04AAB9E-119C-4B21-A656-93765B26ACF4}" dt="2024-09-27T14:45:38.719" v="58" actId="478"/>
          <ac:picMkLst>
            <pc:docMk/>
            <pc:sldMk cId="2413974763" sldId="329"/>
            <ac:picMk id="5" creationId="{6E31E9FE-B051-A29A-A730-EB6B45423558}"/>
          </ac:picMkLst>
        </pc:picChg>
        <pc:picChg chg="del">
          <ac:chgData name="Maria Fernanda Elias" userId="3c214b85-f597-4927-b9d5-428820e2af8b" providerId="ADAL" clId="{F04AAB9E-119C-4B21-A656-93765B26ACF4}" dt="2024-09-27T14:51:04.195" v="107" actId="478"/>
          <ac:picMkLst>
            <pc:docMk/>
            <pc:sldMk cId="2413974763" sldId="329"/>
            <ac:picMk id="9" creationId="{F1C97F6D-5D7B-2407-2019-6255882420ED}"/>
          </ac:picMkLst>
        </pc:picChg>
      </pc:sldChg>
      <pc:sldChg chg="addSp delSp modSp mod">
        <pc:chgData name="Maria Fernanda Elias" userId="3c214b85-f597-4927-b9d5-428820e2af8b" providerId="ADAL" clId="{F04AAB9E-119C-4B21-A656-93765B26ACF4}" dt="2024-09-27T14:51:21.623" v="112"/>
        <pc:sldMkLst>
          <pc:docMk/>
          <pc:sldMk cId="2890364563" sldId="330"/>
        </pc:sldMkLst>
        <pc:picChg chg="add mod">
          <ac:chgData name="Maria Fernanda Elias" userId="3c214b85-f597-4927-b9d5-428820e2af8b" providerId="ADAL" clId="{F04AAB9E-119C-4B21-A656-93765B26ACF4}" dt="2024-09-27T14:47:50.767" v="62"/>
          <ac:picMkLst>
            <pc:docMk/>
            <pc:sldMk cId="2890364563" sldId="330"/>
            <ac:picMk id="2" creationId="{E893C6B0-3C84-E661-54C1-2CC17F5F3E62}"/>
          </ac:picMkLst>
        </pc:picChg>
        <pc:picChg chg="add mod">
          <ac:chgData name="Maria Fernanda Elias" userId="3c214b85-f597-4927-b9d5-428820e2af8b" providerId="ADAL" clId="{F04AAB9E-119C-4B21-A656-93765B26ACF4}" dt="2024-09-27T14:51:21.623" v="112"/>
          <ac:picMkLst>
            <pc:docMk/>
            <pc:sldMk cId="2890364563" sldId="330"/>
            <ac:picMk id="4" creationId="{163587ED-D186-AA72-6A59-9AD860669E8A}"/>
          </ac:picMkLst>
        </pc:picChg>
        <pc:picChg chg="del">
          <ac:chgData name="Maria Fernanda Elias" userId="3c214b85-f597-4927-b9d5-428820e2af8b" providerId="ADAL" clId="{F04AAB9E-119C-4B21-A656-93765B26ACF4}" dt="2024-09-27T14:48:32.414" v="69" actId="478"/>
          <ac:picMkLst>
            <pc:docMk/>
            <pc:sldMk cId="2890364563" sldId="330"/>
            <ac:picMk id="7" creationId="{68F17666-A5DB-E7E1-ACF2-F2B361C61ED6}"/>
          </ac:picMkLst>
        </pc:picChg>
        <pc:picChg chg="del">
          <ac:chgData name="Maria Fernanda Elias" userId="3c214b85-f597-4927-b9d5-428820e2af8b" providerId="ADAL" clId="{F04AAB9E-119C-4B21-A656-93765B26ACF4}" dt="2024-09-27T14:47:50.166" v="61" actId="478"/>
          <ac:picMkLst>
            <pc:docMk/>
            <pc:sldMk cId="2890364563" sldId="330"/>
            <ac:picMk id="10" creationId="{45329652-A7E1-396C-8B7F-83830B215F76}"/>
          </ac:picMkLst>
        </pc:picChg>
      </pc:sldChg>
      <pc:sldChg chg="addSp delSp modSp mod">
        <pc:chgData name="Maria Fernanda Elias" userId="3c214b85-f597-4927-b9d5-428820e2af8b" providerId="ADAL" clId="{F04AAB9E-119C-4B21-A656-93765B26ACF4}" dt="2024-09-27T14:51:24.760" v="113"/>
        <pc:sldMkLst>
          <pc:docMk/>
          <pc:sldMk cId="2441641532" sldId="331"/>
        </pc:sldMkLst>
        <pc:picChg chg="add mod">
          <ac:chgData name="Maria Fernanda Elias" userId="3c214b85-f597-4927-b9d5-428820e2af8b" providerId="ADAL" clId="{F04AAB9E-119C-4B21-A656-93765B26ACF4}" dt="2024-09-27T14:47:53.860" v="64"/>
          <ac:picMkLst>
            <pc:docMk/>
            <pc:sldMk cId="2441641532" sldId="331"/>
            <ac:picMk id="2" creationId="{AB07CA43-1D8D-D11F-06FC-78B00E22C95D}"/>
          </ac:picMkLst>
        </pc:picChg>
        <pc:picChg chg="add mod">
          <ac:chgData name="Maria Fernanda Elias" userId="3c214b85-f597-4927-b9d5-428820e2af8b" providerId="ADAL" clId="{F04AAB9E-119C-4B21-A656-93765B26ACF4}" dt="2024-09-27T14:51:24.760" v="113"/>
          <ac:picMkLst>
            <pc:docMk/>
            <pc:sldMk cId="2441641532" sldId="331"/>
            <ac:picMk id="4" creationId="{BA790716-E19D-A666-A9D0-5ADCE559BA50}"/>
          </ac:picMkLst>
        </pc:picChg>
        <pc:picChg chg="del">
          <ac:chgData name="Maria Fernanda Elias" userId="3c214b85-f597-4927-b9d5-428820e2af8b" providerId="ADAL" clId="{F04AAB9E-119C-4B21-A656-93765B26ACF4}" dt="2024-09-27T14:48:29.976" v="68" actId="478"/>
          <ac:picMkLst>
            <pc:docMk/>
            <pc:sldMk cId="2441641532" sldId="331"/>
            <ac:picMk id="7" creationId="{68F17666-A5DB-E7E1-ACF2-F2B361C61ED6}"/>
          </ac:picMkLst>
        </pc:picChg>
        <pc:picChg chg="del">
          <ac:chgData name="Maria Fernanda Elias" userId="3c214b85-f597-4927-b9d5-428820e2af8b" providerId="ADAL" clId="{F04AAB9E-119C-4B21-A656-93765B26ACF4}" dt="2024-09-27T14:47:53.294" v="63" actId="478"/>
          <ac:picMkLst>
            <pc:docMk/>
            <pc:sldMk cId="2441641532" sldId="331"/>
            <ac:picMk id="10" creationId="{45329652-A7E1-396C-8B7F-83830B215F76}"/>
          </ac:picMkLst>
        </pc:picChg>
      </pc:sldChg>
      <pc:sldChg chg="addSp delSp modSp mod">
        <pc:chgData name="Maria Fernanda Elias" userId="3c214b85-f597-4927-b9d5-428820e2af8b" providerId="ADAL" clId="{F04AAB9E-119C-4B21-A656-93765B26ACF4}" dt="2024-09-27T14:51:27.484" v="114"/>
        <pc:sldMkLst>
          <pc:docMk/>
          <pc:sldMk cId="2401513447" sldId="332"/>
        </pc:sldMkLst>
        <pc:picChg chg="add mod">
          <ac:chgData name="Maria Fernanda Elias" userId="3c214b85-f597-4927-b9d5-428820e2af8b" providerId="ADAL" clId="{F04AAB9E-119C-4B21-A656-93765B26ACF4}" dt="2024-09-27T14:47:56.861" v="66"/>
          <ac:picMkLst>
            <pc:docMk/>
            <pc:sldMk cId="2401513447" sldId="332"/>
            <ac:picMk id="2" creationId="{B0362253-D724-D495-A560-6EDDE49CE08A}"/>
          </ac:picMkLst>
        </pc:picChg>
        <pc:picChg chg="add mod">
          <ac:chgData name="Maria Fernanda Elias" userId="3c214b85-f597-4927-b9d5-428820e2af8b" providerId="ADAL" clId="{F04AAB9E-119C-4B21-A656-93765B26ACF4}" dt="2024-09-27T14:51:27.484" v="114"/>
          <ac:picMkLst>
            <pc:docMk/>
            <pc:sldMk cId="2401513447" sldId="332"/>
            <ac:picMk id="4" creationId="{AAAE170A-7AC4-7B9F-F3DA-E83405D1F45F}"/>
          </ac:picMkLst>
        </pc:picChg>
        <pc:picChg chg="del">
          <ac:chgData name="Maria Fernanda Elias" userId="3c214b85-f597-4927-b9d5-428820e2af8b" providerId="ADAL" clId="{F04AAB9E-119C-4B21-A656-93765B26ACF4}" dt="2024-09-27T14:48:27.370" v="67" actId="478"/>
          <ac:picMkLst>
            <pc:docMk/>
            <pc:sldMk cId="2401513447" sldId="332"/>
            <ac:picMk id="7" creationId="{68F17666-A5DB-E7E1-ACF2-F2B361C61ED6}"/>
          </ac:picMkLst>
        </pc:picChg>
        <pc:picChg chg="del">
          <ac:chgData name="Maria Fernanda Elias" userId="3c214b85-f597-4927-b9d5-428820e2af8b" providerId="ADAL" clId="{F04AAB9E-119C-4B21-A656-93765B26ACF4}" dt="2024-09-27T14:47:56.300" v="65" actId="478"/>
          <ac:picMkLst>
            <pc:docMk/>
            <pc:sldMk cId="2401513447" sldId="332"/>
            <ac:picMk id="10" creationId="{45329652-A7E1-396C-8B7F-83830B215F76}"/>
          </ac:picMkLst>
        </pc:picChg>
      </pc:sldChg>
      <pc:sldChg chg="addSp delSp modSp add mod">
        <pc:chgData name="Maria Fernanda Elias" userId="3c214b85-f597-4927-b9d5-428820e2af8b" providerId="ADAL" clId="{F04AAB9E-119C-4B21-A656-93765B26ACF4}" dt="2024-09-27T15:28:14.268" v="190" actId="1076"/>
        <pc:sldMkLst>
          <pc:docMk/>
          <pc:sldMk cId="1186044118" sldId="334"/>
        </pc:sldMkLst>
        <pc:spChg chg="mod">
          <ac:chgData name="Maria Fernanda Elias" userId="3c214b85-f597-4927-b9d5-428820e2af8b" providerId="ADAL" clId="{F04AAB9E-119C-4B21-A656-93765B26ACF4}" dt="2024-09-27T15:27:56.404" v="184" actId="20577"/>
          <ac:spMkLst>
            <pc:docMk/>
            <pc:sldMk cId="1186044118" sldId="334"/>
            <ac:spMk id="2" creationId="{AD9ADDE2-FEB3-054B-8D4B-4594FEE90859}"/>
          </ac:spMkLst>
        </pc:spChg>
        <pc:spChg chg="add mod">
          <ac:chgData name="Maria Fernanda Elias" userId="3c214b85-f597-4927-b9d5-428820e2af8b" providerId="ADAL" clId="{F04AAB9E-119C-4B21-A656-93765B26ACF4}" dt="2024-09-27T15:28:09.359" v="189" actId="20577"/>
          <ac:spMkLst>
            <pc:docMk/>
            <pc:sldMk cId="1186044118" sldId="334"/>
            <ac:spMk id="5" creationId="{78CCC733-5384-5010-DA47-E3A422192F5D}"/>
          </ac:spMkLst>
        </pc:spChg>
        <pc:spChg chg="add mod">
          <ac:chgData name="Maria Fernanda Elias" userId="3c214b85-f597-4927-b9d5-428820e2af8b" providerId="ADAL" clId="{F04AAB9E-119C-4B21-A656-93765B26ACF4}" dt="2024-09-27T15:28:14.268" v="190" actId="1076"/>
          <ac:spMkLst>
            <pc:docMk/>
            <pc:sldMk cId="1186044118" sldId="334"/>
            <ac:spMk id="6" creationId="{EABB4E35-0637-A955-3CE6-56BBA2B8CDFB}"/>
          </ac:spMkLst>
        </pc:spChg>
        <pc:spChg chg="del">
          <ac:chgData name="Maria Fernanda Elias" userId="3c214b85-f597-4927-b9d5-428820e2af8b" providerId="ADAL" clId="{F04AAB9E-119C-4B21-A656-93765B26ACF4}" dt="2024-09-27T15:27:22.126" v="168" actId="478"/>
          <ac:spMkLst>
            <pc:docMk/>
            <pc:sldMk cId="1186044118" sldId="334"/>
            <ac:spMk id="10" creationId="{5BF4AB65-50C0-DF10-4219-5DF3A0BD55FF}"/>
          </ac:spMkLst>
        </pc:spChg>
      </pc:sldChg>
      <pc:sldChg chg="del">
        <pc:chgData name="Maria Fernanda Elias" userId="3c214b85-f597-4927-b9d5-428820e2af8b" providerId="ADAL" clId="{F04AAB9E-119C-4B21-A656-93765B26ACF4}" dt="2024-09-27T14:45:30.698" v="57" actId="47"/>
        <pc:sldMkLst>
          <pc:docMk/>
          <pc:sldMk cId="4208962049" sldId="334"/>
        </pc:sldMkLst>
      </pc:sldChg>
      <pc:sldChg chg="modSp add mod">
        <pc:chgData name="Maria Fernanda Elias" userId="3c214b85-f597-4927-b9d5-428820e2af8b" providerId="ADAL" clId="{F04AAB9E-119C-4B21-A656-93765B26ACF4}" dt="2024-09-27T16:53:48.346" v="541" actId="255"/>
        <pc:sldMkLst>
          <pc:docMk/>
          <pc:sldMk cId="2437359739" sldId="335"/>
        </pc:sldMkLst>
        <pc:spChg chg="mod">
          <ac:chgData name="Maria Fernanda Elias" userId="3c214b85-f597-4927-b9d5-428820e2af8b" providerId="ADAL" clId="{F04AAB9E-119C-4B21-A656-93765B26ACF4}" dt="2024-09-27T16:23:20.319" v="306" actId="1036"/>
          <ac:spMkLst>
            <pc:docMk/>
            <pc:sldMk cId="2437359739" sldId="335"/>
            <ac:spMk id="2" creationId="{72526880-102C-BF2F-8CBE-7441D09624ED}"/>
          </ac:spMkLst>
        </pc:spChg>
        <pc:spChg chg="mod">
          <ac:chgData name="Maria Fernanda Elias" userId="3c214b85-f597-4927-b9d5-428820e2af8b" providerId="ADAL" clId="{F04AAB9E-119C-4B21-A656-93765B26ACF4}" dt="2024-09-27T16:23:20.319" v="306" actId="1036"/>
          <ac:spMkLst>
            <pc:docMk/>
            <pc:sldMk cId="2437359739" sldId="335"/>
            <ac:spMk id="6" creationId="{F4EC1DCD-6496-1319-65EC-512AA77CBF4B}"/>
          </ac:spMkLst>
        </pc:spChg>
        <pc:spChg chg="mod">
          <ac:chgData name="Maria Fernanda Elias" userId="3c214b85-f597-4927-b9d5-428820e2af8b" providerId="ADAL" clId="{F04AAB9E-119C-4B21-A656-93765B26ACF4}" dt="2024-09-27T16:53:48.346" v="541" actId="255"/>
          <ac:spMkLst>
            <pc:docMk/>
            <pc:sldMk cId="2437359739" sldId="335"/>
            <ac:spMk id="7" creationId="{AC5777FE-7CF3-DC0D-C168-E7E45C67D223}"/>
          </ac:spMkLst>
        </pc:spChg>
      </pc:sldChg>
      <pc:sldChg chg="add del">
        <pc:chgData name="Maria Fernanda Elias" userId="3c214b85-f597-4927-b9d5-428820e2af8b" providerId="ADAL" clId="{F04AAB9E-119C-4B21-A656-93765B26ACF4}" dt="2024-09-27T16:53:38.917" v="538" actId="47"/>
        <pc:sldMkLst>
          <pc:docMk/>
          <pc:sldMk cId="1390030853" sldId="336"/>
        </pc:sldMkLst>
      </pc:sldChg>
      <pc:sldChg chg="delSp modSp add mod ord">
        <pc:chgData name="Maria Fernanda Elias" userId="3c214b85-f597-4927-b9d5-428820e2af8b" providerId="ADAL" clId="{F04AAB9E-119C-4B21-A656-93765B26ACF4}" dt="2024-09-27T16:53:57.957" v="551" actId="1036"/>
        <pc:sldMkLst>
          <pc:docMk/>
          <pc:sldMk cId="1169191007" sldId="337"/>
        </pc:sldMkLst>
        <pc:spChg chg="mod">
          <ac:chgData name="Maria Fernanda Elias" userId="3c214b85-f597-4927-b9d5-428820e2af8b" providerId="ADAL" clId="{F04AAB9E-119C-4B21-A656-93765B26ACF4}" dt="2024-09-27T16:53:57.957" v="551" actId="1036"/>
          <ac:spMkLst>
            <pc:docMk/>
            <pc:sldMk cId="1169191007" sldId="337"/>
            <ac:spMk id="7" creationId="{090C7D3A-13FD-CD1C-B958-A75DFB4EAF5B}"/>
          </ac:spMkLst>
        </pc:spChg>
        <pc:spChg chg="del">
          <ac:chgData name="Maria Fernanda Elias" userId="3c214b85-f597-4927-b9d5-428820e2af8b" providerId="ADAL" clId="{F04AAB9E-119C-4B21-A656-93765B26ACF4}" dt="2024-09-27T16:29:49.748" v="507" actId="478"/>
          <ac:spMkLst>
            <pc:docMk/>
            <pc:sldMk cId="1169191007" sldId="337"/>
            <ac:spMk id="12" creationId="{C7CD4496-5F29-ED15-1E02-80473DF7A3DA}"/>
          </ac:spMkLst>
        </pc:spChg>
        <pc:picChg chg="mod">
          <ac:chgData name="Maria Fernanda Elias" userId="3c214b85-f597-4927-b9d5-428820e2af8b" providerId="ADAL" clId="{F04AAB9E-119C-4B21-A656-93765B26ACF4}" dt="2024-09-27T16:53:57.957" v="551" actId="1036"/>
          <ac:picMkLst>
            <pc:docMk/>
            <pc:sldMk cId="1169191007" sldId="337"/>
            <ac:picMk id="10" creationId="{5656613F-8E14-42AE-8A3E-517308F8A5C0}"/>
          </ac:picMkLst>
        </pc:picChg>
      </pc:sldChg>
      <pc:sldChg chg="addSp delSp modSp add mod">
        <pc:chgData name="Maria Fernanda Elias" userId="3c214b85-f597-4927-b9d5-428820e2af8b" providerId="ADAL" clId="{F04AAB9E-119C-4B21-A656-93765B26ACF4}" dt="2024-09-27T16:59:54.672" v="587" actId="948"/>
        <pc:sldMkLst>
          <pc:docMk/>
          <pc:sldMk cId="3818975845" sldId="338"/>
        </pc:sldMkLst>
        <pc:spChg chg="mod">
          <ac:chgData name="Maria Fernanda Elias" userId="3c214b85-f597-4927-b9d5-428820e2af8b" providerId="ADAL" clId="{F04AAB9E-119C-4B21-A656-93765B26ACF4}" dt="2024-09-27T16:59:44.318" v="586" actId="1076"/>
          <ac:spMkLst>
            <pc:docMk/>
            <pc:sldMk cId="3818975845" sldId="338"/>
            <ac:spMk id="2" creationId="{AD9ADDE2-FEB3-054B-8D4B-4594FEE90859}"/>
          </ac:spMkLst>
        </pc:spChg>
        <pc:spChg chg="del">
          <ac:chgData name="Maria Fernanda Elias" userId="3c214b85-f597-4927-b9d5-428820e2af8b" providerId="ADAL" clId="{F04AAB9E-119C-4B21-A656-93765B26ACF4}" dt="2024-09-27T16:58:25.147" v="574" actId="478"/>
          <ac:spMkLst>
            <pc:docMk/>
            <pc:sldMk cId="3818975845" sldId="338"/>
            <ac:spMk id="5" creationId="{78CCC733-5384-5010-DA47-E3A422192F5D}"/>
          </ac:spMkLst>
        </pc:spChg>
        <pc:spChg chg="del">
          <ac:chgData name="Maria Fernanda Elias" userId="3c214b85-f597-4927-b9d5-428820e2af8b" providerId="ADAL" clId="{F04AAB9E-119C-4B21-A656-93765B26ACF4}" dt="2024-09-27T16:58:27.339" v="575" actId="478"/>
          <ac:spMkLst>
            <pc:docMk/>
            <pc:sldMk cId="3818975845" sldId="338"/>
            <ac:spMk id="6" creationId="{EABB4E35-0637-A955-3CE6-56BBA2B8CDFB}"/>
          </ac:spMkLst>
        </pc:spChg>
        <pc:spChg chg="add mod">
          <ac:chgData name="Maria Fernanda Elias" userId="3c214b85-f597-4927-b9d5-428820e2af8b" providerId="ADAL" clId="{F04AAB9E-119C-4B21-A656-93765B26ACF4}" dt="2024-09-27T16:59:54.672" v="587" actId="948"/>
          <ac:spMkLst>
            <pc:docMk/>
            <pc:sldMk cId="3818975845" sldId="338"/>
            <ac:spMk id="7" creationId="{881A91BC-B955-2D9D-F649-A02D0FDBD96A}"/>
          </ac:spMkLst>
        </pc:spChg>
        <pc:spChg chg="mod">
          <ac:chgData name="Maria Fernanda Elias" userId="3c214b85-f597-4927-b9d5-428820e2af8b" providerId="ADAL" clId="{F04AAB9E-119C-4B21-A656-93765B26ACF4}" dt="2024-09-27T16:59:40.771" v="585" actId="1076"/>
          <ac:spMkLst>
            <pc:docMk/>
            <pc:sldMk cId="3818975845" sldId="338"/>
            <ac:spMk id="9" creationId="{9D708386-1879-4B03-FFE9-53E884E6895D}"/>
          </ac:spMkLst>
        </pc:spChg>
      </pc:sldChg>
    </pc:docChg>
  </pc:docChgLst>
</pc:chgInfo>
</file>

<file path=ppt/media/image1.jpeg>
</file>

<file path=ppt/media/image10.jpeg>
</file>

<file path=ppt/media/image11.jpeg>
</file>

<file path=ppt/media/image12.jpeg>
</file>

<file path=ppt/media/image13.jpg>
</file>

<file path=ppt/media/image2.png>
</file>

<file path=ppt/media/image3.pn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7EB8A3-4120-4315-9FDE-C174B495126C}" type="datetimeFigureOut">
              <a:rPr lang="es-PE" smtClean="0"/>
              <a:t>27/09/24</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683681-77F2-4BD9-9EAA-17B48A27928B}" type="slidenum">
              <a:rPr lang="es-PE" smtClean="0"/>
              <a:t>‹Nº›</a:t>
            </a:fld>
            <a:endParaRPr lang="es-PE"/>
          </a:p>
        </p:txBody>
      </p:sp>
    </p:spTree>
    <p:extLst>
      <p:ext uri="{BB962C8B-B14F-4D97-AF65-F5344CB8AC3E}">
        <p14:creationId xmlns:p14="http://schemas.microsoft.com/office/powerpoint/2010/main" val="1761972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a:p>
        </p:txBody>
      </p:sp>
      <p:sp>
        <p:nvSpPr>
          <p:cNvPr id="4" name="Marcador de número de diapositiva 3"/>
          <p:cNvSpPr>
            <a:spLocks noGrp="1"/>
          </p:cNvSpPr>
          <p:nvPr>
            <p:ph type="sldNum" sz="quarter" idx="5"/>
          </p:nvPr>
        </p:nvSpPr>
        <p:spPr/>
        <p:txBody>
          <a:bodyPr/>
          <a:lstStyle/>
          <a:p>
            <a:fld id="{B1683681-77F2-4BD9-9EAA-17B48A27928B}" type="slidenum">
              <a:rPr lang="es-PE" smtClean="0"/>
              <a:t>1</a:t>
            </a:fld>
            <a:endParaRPr lang="es-PE"/>
          </a:p>
        </p:txBody>
      </p:sp>
    </p:spTree>
    <p:extLst>
      <p:ext uri="{BB962C8B-B14F-4D97-AF65-F5344CB8AC3E}">
        <p14:creationId xmlns:p14="http://schemas.microsoft.com/office/powerpoint/2010/main" val="765380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a:p>
        </p:txBody>
      </p:sp>
      <p:sp>
        <p:nvSpPr>
          <p:cNvPr id="4" name="Marcador de número de diapositiva 3"/>
          <p:cNvSpPr>
            <a:spLocks noGrp="1"/>
          </p:cNvSpPr>
          <p:nvPr>
            <p:ph type="sldNum" sz="quarter" idx="5"/>
          </p:nvPr>
        </p:nvSpPr>
        <p:spPr/>
        <p:txBody>
          <a:bodyPr/>
          <a:lstStyle/>
          <a:p>
            <a:fld id="{B1683681-77F2-4BD9-9EAA-17B48A27928B}" type="slidenum">
              <a:rPr lang="es-PE" smtClean="0"/>
              <a:t>14</a:t>
            </a:fld>
            <a:endParaRPr lang="es-PE"/>
          </a:p>
        </p:txBody>
      </p:sp>
    </p:spTree>
    <p:extLst>
      <p:ext uri="{BB962C8B-B14F-4D97-AF65-F5344CB8AC3E}">
        <p14:creationId xmlns:p14="http://schemas.microsoft.com/office/powerpoint/2010/main" val="2538354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a:p>
        </p:txBody>
      </p:sp>
      <p:sp>
        <p:nvSpPr>
          <p:cNvPr id="4" name="Marcador de número de diapositiva 3"/>
          <p:cNvSpPr>
            <a:spLocks noGrp="1"/>
          </p:cNvSpPr>
          <p:nvPr>
            <p:ph type="sldNum" sz="quarter" idx="5"/>
          </p:nvPr>
        </p:nvSpPr>
        <p:spPr/>
        <p:txBody>
          <a:bodyPr/>
          <a:lstStyle/>
          <a:p>
            <a:fld id="{B1683681-77F2-4BD9-9EAA-17B48A27928B}" type="slidenum">
              <a:rPr lang="es-PE" smtClean="0"/>
              <a:t>15</a:t>
            </a:fld>
            <a:endParaRPr lang="es-PE"/>
          </a:p>
        </p:txBody>
      </p:sp>
    </p:spTree>
    <p:extLst>
      <p:ext uri="{BB962C8B-B14F-4D97-AF65-F5344CB8AC3E}">
        <p14:creationId xmlns:p14="http://schemas.microsoft.com/office/powerpoint/2010/main" val="925589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a:p>
        </p:txBody>
      </p:sp>
      <p:sp>
        <p:nvSpPr>
          <p:cNvPr id="4" name="Marcador de número de diapositiva 3"/>
          <p:cNvSpPr>
            <a:spLocks noGrp="1"/>
          </p:cNvSpPr>
          <p:nvPr>
            <p:ph type="sldNum" sz="quarter" idx="5"/>
          </p:nvPr>
        </p:nvSpPr>
        <p:spPr/>
        <p:txBody>
          <a:bodyPr/>
          <a:lstStyle/>
          <a:p>
            <a:fld id="{B1683681-77F2-4BD9-9EAA-17B48A27928B}" type="slidenum">
              <a:rPr lang="es-PE" smtClean="0"/>
              <a:t>21</a:t>
            </a:fld>
            <a:endParaRPr lang="es-PE"/>
          </a:p>
        </p:txBody>
      </p:sp>
    </p:spTree>
    <p:extLst>
      <p:ext uri="{BB962C8B-B14F-4D97-AF65-F5344CB8AC3E}">
        <p14:creationId xmlns:p14="http://schemas.microsoft.com/office/powerpoint/2010/main" val="1849042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864CB3-36C1-4E66-93B4-003AD0DD98AD}"/>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59DDF622-0814-4B97-9815-81537BE0B8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D53BDFB1-9B64-4D91-AF7B-B4E29D2D5E8B}"/>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8DE3D98F-FD17-4A62-A134-E965E4E95864}"/>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36D15640-6A7F-4E7A-9E3B-8CCD67BB74CF}"/>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586014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2494BF-1605-490B-9F17-3DF406772069}"/>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F7E9552C-99CE-40AF-8AF9-1BB7AB8AFFB7}"/>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65327313-8998-49AC-A8DC-2148F4BDF6D0}"/>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E4276EB6-1261-4DAA-A322-5CAF0523E440}"/>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3E3259DB-BDFB-4D67-A99B-BAC09F3C0998}"/>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1183796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2546E0A-8B45-468F-A96D-C1DBFBA671FD}"/>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1B18E888-2AA8-4D31-AA8A-44C881E22FB3}"/>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3F2CAA3E-6CC1-47CD-A679-F86A6C4DBDF2}"/>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3758FF7B-07DD-4F94-88AF-8F2953D67EB0}"/>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BE0E6F04-D516-4E37-BB41-B2A8935115B7}"/>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11335942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100" b="1" i="1">
                <a:solidFill>
                  <a:srgbClr val="1B3071"/>
                </a:solidFill>
                <a:latin typeface="Flexo"/>
                <a:cs typeface="Flexo"/>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9/27/24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1053859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0AA911-B895-4D87-ADFD-D157CD02F9E9}"/>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A9D852C8-1D34-4508-A29C-3FEFD56B60DD}"/>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A2E8F164-1FB7-4B39-A0AA-813664087A67}"/>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9299164E-AF2C-4970-8042-631DFB9AB4A0}"/>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4457CA04-26C1-413D-9E2F-01D209F199E2}"/>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2534213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8609F1-B29A-4B93-A778-5D9A7ED82A10}"/>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5F3DA83F-A5BA-4652-8EC5-452C39F633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7AE4837B-955F-4D70-A1A3-41998BE352ED}"/>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27248C4B-7406-45F9-8F91-5231759A83F2}"/>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EFB9CB3D-77F4-4A8E-898E-6867735E7F32}"/>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2766351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BAAF4E-44BC-482E-A9F9-F054F59F2950}"/>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638EDDFD-A38D-4F56-9FCC-8BC8BCD28014}"/>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B3FC9BC8-4D30-45C1-93CB-5D68E302D2D0}"/>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539C0C6C-6E6D-4A6A-9AE0-D23E31DFC14E}"/>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6" name="Marcador de pie de página 5">
            <a:extLst>
              <a:ext uri="{FF2B5EF4-FFF2-40B4-BE49-F238E27FC236}">
                <a16:creationId xmlns:a16="http://schemas.microsoft.com/office/drawing/2014/main" id="{E8BBA9B2-0805-4AC8-BEBC-1CC94077F997}"/>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BDFDB464-C22E-4370-B5A6-0DA1F8A6236C}"/>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4110857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A1908D-EF6A-4F24-A9F2-68BF369A4E9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73F02E8C-1E84-4C75-B51A-ECA6316F98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1626F710-11B0-41B6-B365-C9C0B3E5B756}"/>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DF5AF57A-6A2B-4B61-B69C-B68C8B4315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ED07DAC5-64CC-4750-BC40-B366CE38BCE1}"/>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5B0929E8-0E19-4FBC-AE2C-E1E1A7FE4CD8}"/>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8" name="Marcador de pie de página 7">
            <a:extLst>
              <a:ext uri="{FF2B5EF4-FFF2-40B4-BE49-F238E27FC236}">
                <a16:creationId xmlns:a16="http://schemas.microsoft.com/office/drawing/2014/main" id="{E7302484-4C61-4A9C-833B-C40835829432}"/>
              </a:ext>
            </a:extLst>
          </p:cNvPr>
          <p:cNvSpPr>
            <a:spLocks noGrp="1"/>
          </p:cNvSpPr>
          <p:nvPr>
            <p:ph type="ftr" sz="quarter" idx="11"/>
          </p:nvPr>
        </p:nvSpPr>
        <p:spPr/>
        <p:txBody>
          <a:bodyPr/>
          <a:lstStyle/>
          <a:p>
            <a:endParaRPr lang="es-PE"/>
          </a:p>
        </p:txBody>
      </p:sp>
      <p:sp>
        <p:nvSpPr>
          <p:cNvPr id="9" name="Marcador de número de diapositiva 8">
            <a:extLst>
              <a:ext uri="{FF2B5EF4-FFF2-40B4-BE49-F238E27FC236}">
                <a16:creationId xmlns:a16="http://schemas.microsoft.com/office/drawing/2014/main" id="{3D90277A-E4E5-4C12-8B42-DD12D02F00D4}"/>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2397651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89E385-E71B-41AB-B0B5-22CFEB2DD606}"/>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422614A5-A4E3-466E-B786-D0B8A6906AB4}"/>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4" name="Marcador de pie de página 3">
            <a:extLst>
              <a:ext uri="{FF2B5EF4-FFF2-40B4-BE49-F238E27FC236}">
                <a16:creationId xmlns:a16="http://schemas.microsoft.com/office/drawing/2014/main" id="{B557CBC5-8C9E-4831-BD52-03E395F328EA}"/>
              </a:ext>
            </a:extLst>
          </p:cNvPr>
          <p:cNvSpPr>
            <a:spLocks noGrp="1"/>
          </p:cNvSpPr>
          <p:nvPr>
            <p:ph type="ftr" sz="quarter" idx="11"/>
          </p:nvPr>
        </p:nvSpPr>
        <p:spPr/>
        <p:txBody>
          <a:bodyPr/>
          <a:lstStyle/>
          <a:p>
            <a:endParaRPr lang="es-PE"/>
          </a:p>
        </p:txBody>
      </p:sp>
      <p:sp>
        <p:nvSpPr>
          <p:cNvPr id="5" name="Marcador de número de diapositiva 4">
            <a:extLst>
              <a:ext uri="{FF2B5EF4-FFF2-40B4-BE49-F238E27FC236}">
                <a16:creationId xmlns:a16="http://schemas.microsoft.com/office/drawing/2014/main" id="{D3C5EF0E-FBF0-42FA-A461-B673AD137F43}"/>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514813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4F575B7-65EA-487D-BBE9-37415A9BDA6E}"/>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3" name="Marcador de pie de página 2">
            <a:extLst>
              <a:ext uri="{FF2B5EF4-FFF2-40B4-BE49-F238E27FC236}">
                <a16:creationId xmlns:a16="http://schemas.microsoft.com/office/drawing/2014/main" id="{D5BFFEB3-7E9D-4DDF-86D0-2B61D0F088C9}"/>
              </a:ext>
            </a:extLst>
          </p:cNvPr>
          <p:cNvSpPr>
            <a:spLocks noGrp="1"/>
          </p:cNvSpPr>
          <p:nvPr>
            <p:ph type="ftr" sz="quarter" idx="11"/>
          </p:nvPr>
        </p:nvSpPr>
        <p:spPr/>
        <p:txBody>
          <a:bodyPr/>
          <a:lstStyle/>
          <a:p>
            <a:endParaRPr lang="es-PE"/>
          </a:p>
        </p:txBody>
      </p:sp>
      <p:sp>
        <p:nvSpPr>
          <p:cNvPr id="4" name="Marcador de número de diapositiva 3">
            <a:extLst>
              <a:ext uri="{FF2B5EF4-FFF2-40B4-BE49-F238E27FC236}">
                <a16:creationId xmlns:a16="http://schemas.microsoft.com/office/drawing/2014/main" id="{5A60B37C-50C0-4CC1-A463-2AA299163AF5}"/>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584480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54836C-A585-4A5B-A8B6-C445FC3B5AA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B0BA6A2A-C1FC-42DD-9E74-D6EABC8789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D88AEFAA-F10F-43CD-919E-B82B35D078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B00DD373-ACFE-40BA-8349-656DBC282158}"/>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6" name="Marcador de pie de página 5">
            <a:extLst>
              <a:ext uri="{FF2B5EF4-FFF2-40B4-BE49-F238E27FC236}">
                <a16:creationId xmlns:a16="http://schemas.microsoft.com/office/drawing/2014/main" id="{69BA89C5-191A-4F49-B7D3-D7D86B4C679E}"/>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AF6794D4-7F07-427D-9A6E-8092E0FDFA10}"/>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3038226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6E71C8-45DA-4862-AEF9-6FFC92ECCFC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9820E3FC-20FE-4CE3-8CB8-47B653CE03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90279DEE-B557-4D82-8B83-1E645BE973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45082027-1C63-4D65-9C9C-18B29D160351}"/>
              </a:ext>
            </a:extLst>
          </p:cNvPr>
          <p:cNvSpPr>
            <a:spLocks noGrp="1"/>
          </p:cNvSpPr>
          <p:nvPr>
            <p:ph type="dt" sz="half" idx="10"/>
          </p:nvPr>
        </p:nvSpPr>
        <p:spPr/>
        <p:txBody>
          <a:bodyPr/>
          <a:lstStyle/>
          <a:p>
            <a:fld id="{99EF1493-CF6C-4F36-8644-D28CE1A3D817}" type="datetimeFigureOut">
              <a:rPr lang="es-PE" smtClean="0"/>
              <a:t>27/09/24</a:t>
            </a:fld>
            <a:endParaRPr lang="es-PE"/>
          </a:p>
        </p:txBody>
      </p:sp>
      <p:sp>
        <p:nvSpPr>
          <p:cNvPr id="6" name="Marcador de pie de página 5">
            <a:extLst>
              <a:ext uri="{FF2B5EF4-FFF2-40B4-BE49-F238E27FC236}">
                <a16:creationId xmlns:a16="http://schemas.microsoft.com/office/drawing/2014/main" id="{66C79029-0EB6-4663-8F6E-A994A2C3F6A6}"/>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257FB5FD-F8C9-44DF-96F7-EACC5F078D65}"/>
              </a:ext>
            </a:extLst>
          </p:cNvPr>
          <p:cNvSpPr>
            <a:spLocks noGrp="1"/>
          </p:cNvSpPr>
          <p:nvPr>
            <p:ph type="sldNum" sz="quarter" idx="12"/>
          </p:nvPr>
        </p:nvSpPr>
        <p:spPr/>
        <p:txBody>
          <a:bodyPr/>
          <a:lstStyle/>
          <a:p>
            <a:fld id="{D792C190-909D-471A-A835-CA9536345F17}" type="slidenum">
              <a:rPr lang="es-PE" smtClean="0"/>
              <a:t>‹Nº›</a:t>
            </a:fld>
            <a:endParaRPr lang="es-PE"/>
          </a:p>
        </p:txBody>
      </p:sp>
    </p:spTree>
    <p:extLst>
      <p:ext uri="{BB962C8B-B14F-4D97-AF65-F5344CB8AC3E}">
        <p14:creationId xmlns:p14="http://schemas.microsoft.com/office/powerpoint/2010/main" val="328424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5D8648D-4AC8-461A-A36E-7BD2A40473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5F25B84F-0833-4AC0-AD3C-E9659FD393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E68EB279-A041-42AE-A163-FEB4B87429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EF1493-CF6C-4F36-8644-D28CE1A3D817}" type="datetimeFigureOut">
              <a:rPr lang="es-PE" smtClean="0"/>
              <a:t>27/09/24</a:t>
            </a:fld>
            <a:endParaRPr lang="es-PE"/>
          </a:p>
        </p:txBody>
      </p:sp>
      <p:sp>
        <p:nvSpPr>
          <p:cNvPr id="5" name="Marcador de pie de página 4">
            <a:extLst>
              <a:ext uri="{FF2B5EF4-FFF2-40B4-BE49-F238E27FC236}">
                <a16:creationId xmlns:a16="http://schemas.microsoft.com/office/drawing/2014/main" id="{49E89E8D-5878-458C-982B-766F6D81D2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EA15D4E5-91E5-4EBB-9CD3-1F3B29C767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92C190-909D-471A-A835-CA9536345F17}" type="slidenum">
              <a:rPr lang="es-PE" smtClean="0"/>
              <a:t>‹Nº›</a:t>
            </a:fld>
            <a:endParaRPr lang="es-PE"/>
          </a:p>
        </p:txBody>
      </p:sp>
      <p:sp>
        <p:nvSpPr>
          <p:cNvPr id="8" name="CuadroTexto 7">
            <a:extLst>
              <a:ext uri="{FF2B5EF4-FFF2-40B4-BE49-F238E27FC236}">
                <a16:creationId xmlns:a16="http://schemas.microsoft.com/office/drawing/2014/main" id="{6901F97E-9051-129C-6EE8-1489BC06F6A8}"/>
              </a:ext>
            </a:extLst>
          </p:cNvPr>
          <p:cNvSpPr txBox="1"/>
          <p:nvPr userDrawn="1">
            <p:extLst>
              <p:ext uri="{1162E1C5-73C7-4A58-AE30-91384D911F3F}">
                <p184:classification xmlns:p184="http://schemas.microsoft.com/office/powerpoint/2018/4/main" val="ftr"/>
              </p:ext>
            </p:extLst>
          </p:nvPr>
        </p:nvSpPr>
        <p:spPr>
          <a:xfrm>
            <a:off x="5205413" y="6672580"/>
            <a:ext cx="1803400" cy="121920"/>
          </a:xfrm>
          <a:prstGeom prst="rect">
            <a:avLst/>
          </a:prstGeom>
        </p:spPr>
        <p:txBody>
          <a:bodyPr horzOverflow="overflow" lIns="0" tIns="0" rIns="0" bIns="0">
            <a:spAutoFit/>
          </a:bodyPr>
          <a:lstStyle/>
          <a:p>
            <a:pPr algn="l"/>
            <a:r>
              <a:rPr lang="es-PE" sz="800">
                <a:solidFill>
                  <a:srgbClr val="0000FF"/>
                </a:solidFill>
                <a:latin typeface="Calibri" panose="020F0502020204030204" pitchFamily="34" charset="0"/>
                <a:cs typeface="Calibri" panose="020F0502020204030204" pitchFamily="34" charset="0"/>
              </a:rPr>
              <a:t>Datos elaborados por BCP para uso Interno</a:t>
            </a:r>
          </a:p>
        </p:txBody>
      </p:sp>
    </p:spTree>
    <p:extLst>
      <p:ext uri="{BB962C8B-B14F-4D97-AF65-F5344CB8AC3E}">
        <p14:creationId xmlns:p14="http://schemas.microsoft.com/office/powerpoint/2010/main" val="2928092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17.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2.png"/><Relationship Id="rId7"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magen que contiene persona, interior, joven, sostener&#10;&#10;Descripción generada automáticamente">
            <a:extLst>
              <a:ext uri="{FF2B5EF4-FFF2-40B4-BE49-F238E27FC236}">
                <a16:creationId xmlns:a16="http://schemas.microsoft.com/office/drawing/2014/main" id="{375D8799-11E6-3D88-9C68-9E1A61791FA8}"/>
              </a:ext>
            </a:extLst>
          </p:cNvPr>
          <p:cNvPicPr>
            <a:picLocks noChangeAspect="1"/>
          </p:cNvPicPr>
          <p:nvPr/>
        </p:nvPicPr>
        <p:blipFill rotWithShape="1">
          <a:blip r:embed="rId3">
            <a:extLst>
              <a:ext uri="{28A0092B-C50C-407E-A947-70E740481C1C}">
                <a14:useLocalDpi xmlns:a14="http://schemas.microsoft.com/office/drawing/2010/main" val="0"/>
              </a:ext>
            </a:extLst>
          </a:blip>
          <a:srcRect t="5457" b="5377"/>
          <a:stretch/>
        </p:blipFill>
        <p:spPr>
          <a:xfrm>
            <a:off x="-21450" y="0"/>
            <a:ext cx="12199481" cy="7251405"/>
          </a:xfrm>
          <a:prstGeom prst="rect">
            <a:avLst/>
          </a:prstGeom>
        </p:spPr>
      </p:pic>
      <p:sp>
        <p:nvSpPr>
          <p:cNvPr id="10" name="object 15">
            <a:extLst>
              <a:ext uri="{FF2B5EF4-FFF2-40B4-BE49-F238E27FC236}">
                <a16:creationId xmlns:a16="http://schemas.microsoft.com/office/drawing/2014/main" id="{EE890E7F-02C0-3A4B-5AD4-A889FDFB7561}"/>
              </a:ext>
            </a:extLst>
          </p:cNvPr>
          <p:cNvSpPr txBox="1">
            <a:spLocks noGrp="1"/>
          </p:cNvSpPr>
          <p:nvPr>
            <p:ph type="title"/>
          </p:nvPr>
        </p:nvSpPr>
        <p:spPr>
          <a:xfrm>
            <a:off x="5136341" y="3773778"/>
            <a:ext cx="5747657" cy="1874231"/>
          </a:xfrm>
          <a:prstGeom prst="rect">
            <a:avLst/>
          </a:prstGeom>
        </p:spPr>
        <p:txBody>
          <a:bodyPr vert="horz" wrap="square" lIns="0" tIns="88265" rIns="0" bIns="0" rtlCol="0" anchor="t">
            <a:spAutoFit/>
          </a:bodyPr>
          <a:lstStyle/>
          <a:p>
            <a:pPr marL="12700" marR="5080" algn="r">
              <a:lnSpc>
                <a:spcPct val="100000"/>
              </a:lnSpc>
              <a:spcBef>
                <a:spcPts val="695"/>
              </a:spcBef>
            </a:pPr>
            <a:r>
              <a:rPr lang="es-MX" sz="3600" i="0" spc="20">
                <a:solidFill>
                  <a:srgbClr val="FFFFFF"/>
                </a:solidFill>
              </a:rPr>
              <a:t>Desafíate en grande. Impacta en grande</a:t>
            </a:r>
            <a:br>
              <a:rPr lang="es-MX" sz="4400" i="0" spc="20">
                <a:solidFill>
                  <a:srgbClr val="FFFFFF"/>
                </a:solidFill>
              </a:rPr>
            </a:br>
            <a:endParaRPr lang="da-DK" sz="4400" i="0"/>
          </a:p>
        </p:txBody>
      </p:sp>
      <p:pic>
        <p:nvPicPr>
          <p:cNvPr id="9" name="Imagen 8">
            <a:extLst>
              <a:ext uri="{FF2B5EF4-FFF2-40B4-BE49-F238E27FC236}">
                <a16:creationId xmlns:a16="http://schemas.microsoft.com/office/drawing/2014/main" id="{EB5B3DC2-9B96-D129-8C80-ED5C3497DDE1}"/>
              </a:ext>
            </a:extLst>
          </p:cNvPr>
          <p:cNvPicPr>
            <a:picLocks noChangeAspect="1"/>
          </p:cNvPicPr>
          <p:nvPr/>
        </p:nvPicPr>
        <p:blipFill rotWithShape="1">
          <a:blip r:embed="rId4">
            <a:extLst>
              <a:ext uri="{28A0092B-C50C-407E-A947-70E740481C1C}">
                <a14:useLocalDpi xmlns:a14="http://schemas.microsoft.com/office/drawing/2010/main" val="0"/>
              </a:ext>
            </a:extLst>
          </a:blip>
          <a:srcRect r="24230"/>
          <a:stretch/>
        </p:blipFill>
        <p:spPr>
          <a:xfrm>
            <a:off x="5608320" y="3426846"/>
            <a:ext cx="6583680" cy="1752600"/>
          </a:xfrm>
          <a:prstGeom prst="rect">
            <a:avLst/>
          </a:prstGeom>
        </p:spPr>
      </p:pic>
      <p:sp>
        <p:nvSpPr>
          <p:cNvPr id="5" name="object 15">
            <a:extLst>
              <a:ext uri="{FF2B5EF4-FFF2-40B4-BE49-F238E27FC236}">
                <a16:creationId xmlns:a16="http://schemas.microsoft.com/office/drawing/2014/main" id="{B2D6AC64-428F-C0BB-944C-3A81DD65E324}"/>
              </a:ext>
            </a:extLst>
          </p:cNvPr>
          <p:cNvSpPr txBox="1">
            <a:spLocks/>
          </p:cNvSpPr>
          <p:nvPr/>
        </p:nvSpPr>
        <p:spPr>
          <a:xfrm>
            <a:off x="6026331" y="3679656"/>
            <a:ext cx="5747657" cy="1104790"/>
          </a:xfrm>
          <a:prstGeom prst="rect">
            <a:avLst/>
          </a:prstGeom>
        </p:spPr>
        <p:txBody>
          <a:bodyPr vert="horz" wrap="square" lIns="0" tIns="88265" rIns="0" bIns="0" rtlCol="0" anchor="t">
            <a:spAutoFit/>
          </a:bodyPr>
          <a:lstStyle>
            <a:lvl1pPr algn="l" defTabSz="914400" rtl="0" eaLnBrk="1" latinLnBrk="0" hangingPunct="1">
              <a:lnSpc>
                <a:spcPct val="90000"/>
              </a:lnSpc>
              <a:spcBef>
                <a:spcPct val="0"/>
              </a:spcBef>
              <a:buNone/>
              <a:defRPr sz="2100" b="1" i="1" kern="1200">
                <a:solidFill>
                  <a:srgbClr val="1B3071"/>
                </a:solidFill>
                <a:latin typeface="Flexo"/>
                <a:ea typeface="+mj-ea"/>
                <a:cs typeface="Flexo"/>
              </a:defRPr>
            </a:lvl1pPr>
          </a:lstStyle>
          <a:p>
            <a:pPr marL="12700" marR="5080" algn="r">
              <a:lnSpc>
                <a:spcPct val="100000"/>
              </a:lnSpc>
              <a:spcBef>
                <a:spcPts val="695"/>
              </a:spcBef>
            </a:pPr>
            <a:r>
              <a:rPr lang="es-MX" sz="6600" dirty="0">
                <a:solidFill>
                  <a:schemeClr val="bg1"/>
                </a:solidFill>
                <a:latin typeface="Flexo" pitchFamily="50" charset="0"/>
                <a:ea typeface="+mn-ea"/>
                <a:cs typeface="+mn-cs"/>
              </a:rPr>
              <a:t>¡Bienvenidos!</a:t>
            </a:r>
            <a:endParaRPr lang="da-DK" sz="6600" b="0" i="0" dirty="0"/>
          </a:p>
        </p:txBody>
      </p:sp>
      <p:pic>
        <p:nvPicPr>
          <p:cNvPr id="4" name="Imagen 3" descr="Interfaz de usuario gráfica, Aplicación&#10;&#10;Descripción generada automáticamente">
            <a:extLst>
              <a:ext uri="{FF2B5EF4-FFF2-40B4-BE49-F238E27FC236}">
                <a16:creationId xmlns:a16="http://schemas.microsoft.com/office/drawing/2014/main" id="{70F64892-27D0-41E4-C97E-9C372B854BF6}"/>
              </a:ext>
            </a:extLst>
          </p:cNvPr>
          <p:cNvPicPr>
            <a:picLocks noChangeAspect="1"/>
          </p:cNvPicPr>
          <p:nvPr/>
        </p:nvPicPr>
        <p:blipFill rotWithShape="1">
          <a:blip r:embed="rId5">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pic>
        <p:nvPicPr>
          <p:cNvPr id="11" name="Imagen 10" descr="Imagen que contiene Logotipo&#10;&#10;Descripción generada automáticamente">
            <a:extLst>
              <a:ext uri="{FF2B5EF4-FFF2-40B4-BE49-F238E27FC236}">
                <a16:creationId xmlns:a16="http://schemas.microsoft.com/office/drawing/2014/main" id="{7EECA522-2BA5-53AB-A4F4-8E461349E68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2969" y="5905254"/>
            <a:ext cx="2697380" cy="643493"/>
          </a:xfrm>
          <a:prstGeom prst="rect">
            <a:avLst/>
          </a:prstGeom>
        </p:spPr>
      </p:pic>
    </p:spTree>
    <p:extLst>
      <p:ext uri="{BB962C8B-B14F-4D97-AF65-F5344CB8AC3E}">
        <p14:creationId xmlns:p14="http://schemas.microsoft.com/office/powerpoint/2010/main" val="2663069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11575"/>
            <a:ext cx="12192000" cy="1466378"/>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72526880-102C-BF2F-8CBE-7441D09624ED}"/>
              </a:ext>
            </a:extLst>
          </p:cNvPr>
          <p:cNvSpPr txBox="1">
            <a:spLocks noChangeArrowheads="1"/>
          </p:cNvSpPr>
          <p:nvPr/>
        </p:nvSpPr>
        <p:spPr bwMode="auto">
          <a:xfrm>
            <a:off x="2126711" y="321060"/>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Información disponible</a:t>
            </a:r>
            <a:endParaRPr lang="es-PE" altLang="es-PE" sz="4000" b="1" dirty="0">
              <a:solidFill>
                <a:schemeClr val="bg1"/>
              </a:solidFill>
              <a:latin typeface="Flexo"/>
              <a:cs typeface="Arial"/>
            </a:endParaRPr>
          </a:p>
        </p:txBody>
      </p:sp>
      <p:sp>
        <p:nvSpPr>
          <p:cNvPr id="4" name="Rectángulo: esquinas redondeadas 3">
            <a:extLst>
              <a:ext uri="{FF2B5EF4-FFF2-40B4-BE49-F238E27FC236}">
                <a16:creationId xmlns:a16="http://schemas.microsoft.com/office/drawing/2014/main" id="{9FA9F0A2-9C11-CAB1-98EA-DD1CCF368E99}"/>
              </a:ext>
            </a:extLst>
          </p:cNvPr>
          <p:cNvSpPr/>
          <p:nvPr/>
        </p:nvSpPr>
        <p:spPr>
          <a:xfrm>
            <a:off x="3305125" y="249010"/>
            <a:ext cx="5966197" cy="787202"/>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descr="Imagen que contiene Logotipo&#10;&#10;Descripción generada automáticamente">
            <a:extLst>
              <a:ext uri="{FF2B5EF4-FFF2-40B4-BE49-F238E27FC236}">
                <a16:creationId xmlns:a16="http://schemas.microsoft.com/office/drawing/2014/main" id="{8FC72387-9435-3ADC-DE57-0A333BBF0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7" name="CuadroTexto 6">
            <a:extLst>
              <a:ext uri="{FF2B5EF4-FFF2-40B4-BE49-F238E27FC236}">
                <a16:creationId xmlns:a16="http://schemas.microsoft.com/office/drawing/2014/main" id="{090C7D3A-13FD-CD1C-B958-A75DFB4EAF5B}"/>
              </a:ext>
            </a:extLst>
          </p:cNvPr>
          <p:cNvSpPr txBox="1"/>
          <p:nvPr/>
        </p:nvSpPr>
        <p:spPr>
          <a:xfrm>
            <a:off x="1259226" y="1993942"/>
            <a:ext cx="10301468" cy="787331"/>
          </a:xfrm>
          <a:prstGeom prst="rect">
            <a:avLst/>
          </a:prstGeom>
          <a:noFill/>
        </p:spPr>
        <p:txBody>
          <a:bodyPr wrap="square">
            <a:spAutoFit/>
          </a:bodyPr>
          <a:lstStyle/>
          <a:p>
            <a:pPr marL="702945" marR="74295" indent="-285750">
              <a:lnSpc>
                <a:spcPct val="147000"/>
              </a:lnSpc>
              <a:spcAft>
                <a:spcPts val="0"/>
              </a:spcAft>
              <a:buFont typeface="Arial" panose="020B0604020202020204" pitchFamily="34" charset="0"/>
              <a:buChar char="•"/>
              <a:tabLst>
                <a:tab pos="635000" algn="l"/>
                <a:tab pos="863600" algn="l"/>
              </a:tabLst>
            </a:pPr>
            <a:r>
              <a:rPr lang="es-PE" sz="1600" b="1" dirty="0">
                <a:solidFill>
                  <a:srgbClr val="002A8D"/>
                </a:solidFill>
                <a:effectLst/>
                <a:uFill>
                  <a:solidFill>
                    <a:srgbClr val="000000"/>
                  </a:solidFill>
                </a:uFill>
                <a:latin typeface="Flexo" pitchFamily="50" charset="0"/>
                <a:ea typeface="Arial" panose="020B0604020202020204" pitchFamily="34" charset="0"/>
              </a:rPr>
              <a:t>Base de datos para entrenar el modelo</a:t>
            </a:r>
            <a:r>
              <a:rPr lang="es-PE" sz="1600" b="1" dirty="0">
                <a:solidFill>
                  <a:srgbClr val="002A8D"/>
                </a:solidFill>
                <a:effectLst/>
                <a:latin typeface="Flexo" pitchFamily="50" charset="0"/>
                <a:ea typeface="Arial" panose="020B0604020202020204" pitchFamily="34" charset="0"/>
              </a:rPr>
              <a:t>:</a:t>
            </a:r>
            <a:r>
              <a:rPr lang="es-PE" sz="1600" dirty="0">
                <a:solidFill>
                  <a:srgbClr val="002A8D"/>
                </a:solidFill>
                <a:effectLst/>
                <a:latin typeface="Flexo" pitchFamily="50" charset="0"/>
                <a:ea typeface="Arial" panose="020B0604020202020204" pitchFamily="34" charset="0"/>
              </a:rPr>
              <a:t> El archivo “Datafest2024_Train.csv” contiene 222,600 registros y cada registro se identifica con los siguientes campos:</a:t>
            </a:r>
            <a:endParaRPr lang="es-PE" sz="1100" dirty="0">
              <a:solidFill>
                <a:srgbClr val="002A8D"/>
              </a:solidFill>
              <a:effectLst/>
              <a:latin typeface="Flexo" pitchFamily="50" charset="0"/>
              <a:ea typeface="Times New Roman" panose="02020603050405020304" pitchFamily="18" charset="0"/>
            </a:endParaRPr>
          </a:p>
        </p:txBody>
      </p:sp>
      <p:pic>
        <p:nvPicPr>
          <p:cNvPr id="10" name="Imagen 9">
            <a:extLst>
              <a:ext uri="{FF2B5EF4-FFF2-40B4-BE49-F238E27FC236}">
                <a16:creationId xmlns:a16="http://schemas.microsoft.com/office/drawing/2014/main" id="{5656613F-8E14-42AE-8A3E-517308F8A5C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54616" y="2966907"/>
            <a:ext cx="8082767" cy="2249269"/>
          </a:xfrm>
          <a:prstGeom prst="rect">
            <a:avLst/>
          </a:prstGeom>
          <a:noFill/>
          <a:ln>
            <a:noFill/>
          </a:ln>
        </p:spPr>
      </p:pic>
    </p:spTree>
    <p:extLst>
      <p:ext uri="{BB962C8B-B14F-4D97-AF65-F5344CB8AC3E}">
        <p14:creationId xmlns:p14="http://schemas.microsoft.com/office/powerpoint/2010/main" val="1169191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11575"/>
            <a:ext cx="12192000" cy="1466378"/>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72526880-102C-BF2F-8CBE-7441D09624ED}"/>
              </a:ext>
            </a:extLst>
          </p:cNvPr>
          <p:cNvSpPr txBox="1">
            <a:spLocks noChangeArrowheads="1"/>
          </p:cNvSpPr>
          <p:nvPr/>
        </p:nvSpPr>
        <p:spPr bwMode="auto">
          <a:xfrm>
            <a:off x="2126711" y="321060"/>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Información disponible</a:t>
            </a:r>
            <a:endParaRPr lang="es-PE" altLang="es-PE" sz="4000" b="1" dirty="0">
              <a:solidFill>
                <a:schemeClr val="bg1"/>
              </a:solidFill>
              <a:latin typeface="Flexo"/>
              <a:cs typeface="Arial"/>
            </a:endParaRPr>
          </a:p>
        </p:txBody>
      </p:sp>
      <p:sp>
        <p:nvSpPr>
          <p:cNvPr id="4" name="Rectángulo: esquinas redondeadas 3">
            <a:extLst>
              <a:ext uri="{FF2B5EF4-FFF2-40B4-BE49-F238E27FC236}">
                <a16:creationId xmlns:a16="http://schemas.microsoft.com/office/drawing/2014/main" id="{9FA9F0A2-9C11-CAB1-98EA-DD1CCF368E99}"/>
              </a:ext>
            </a:extLst>
          </p:cNvPr>
          <p:cNvSpPr/>
          <p:nvPr/>
        </p:nvSpPr>
        <p:spPr>
          <a:xfrm>
            <a:off x="3305125" y="249010"/>
            <a:ext cx="5966197" cy="787202"/>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descr="Imagen que contiene Logotipo&#10;&#10;Descripción generada automáticamente">
            <a:extLst>
              <a:ext uri="{FF2B5EF4-FFF2-40B4-BE49-F238E27FC236}">
                <a16:creationId xmlns:a16="http://schemas.microsoft.com/office/drawing/2014/main" id="{8FC72387-9435-3ADC-DE57-0A333BBF0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12" name="CuadroTexto 11">
            <a:extLst>
              <a:ext uri="{FF2B5EF4-FFF2-40B4-BE49-F238E27FC236}">
                <a16:creationId xmlns:a16="http://schemas.microsoft.com/office/drawing/2014/main" id="{C7CD4496-5F29-ED15-1E02-80473DF7A3DA}"/>
              </a:ext>
            </a:extLst>
          </p:cNvPr>
          <p:cNvSpPr txBox="1"/>
          <p:nvPr/>
        </p:nvSpPr>
        <p:spPr>
          <a:xfrm>
            <a:off x="891253" y="1910782"/>
            <a:ext cx="9861630" cy="3860672"/>
          </a:xfrm>
          <a:prstGeom prst="rect">
            <a:avLst/>
          </a:prstGeom>
          <a:noFill/>
        </p:spPr>
        <p:txBody>
          <a:bodyPr wrap="square">
            <a:spAutoFit/>
          </a:bodyPr>
          <a:lstStyle/>
          <a:p>
            <a:pPr marL="731520" marR="49530" indent="-285750" algn="just">
              <a:lnSpc>
                <a:spcPct val="148000"/>
              </a:lnSpc>
              <a:spcAft>
                <a:spcPts val="600"/>
              </a:spcAft>
              <a:buFont typeface="Arial" panose="020B0604020202020204" pitchFamily="34" charset="0"/>
              <a:buChar char="•"/>
              <a:tabLst>
                <a:tab pos="673100" algn="l"/>
              </a:tabLst>
            </a:pPr>
            <a:r>
              <a:rPr lang="es-PE" sz="1600" b="1" u="sng" dirty="0">
                <a:solidFill>
                  <a:srgbClr val="002A8D"/>
                </a:solidFill>
                <a:effectLst/>
                <a:uFill>
                  <a:solidFill>
                    <a:srgbClr val="000000"/>
                  </a:solidFill>
                </a:uFill>
                <a:latin typeface="Flexo" pitchFamily="50" charset="0"/>
                <a:ea typeface="Arial" panose="020B0604020202020204" pitchFamily="34" charset="0"/>
              </a:rPr>
              <a:t>Base de datos para validar el modelo</a:t>
            </a:r>
            <a:r>
              <a:rPr lang="es-PE" sz="1600" b="1" dirty="0">
                <a:solidFill>
                  <a:srgbClr val="002A8D"/>
                </a:solidFill>
                <a:effectLst/>
                <a:latin typeface="Flexo" pitchFamily="50" charset="0"/>
                <a:ea typeface="Arial" panose="020B0604020202020204" pitchFamily="34" charset="0"/>
              </a:rPr>
              <a:t>:</a:t>
            </a:r>
            <a:r>
              <a:rPr lang="es-PE" sz="1600" dirty="0">
                <a:solidFill>
                  <a:srgbClr val="002A8D"/>
                </a:solidFill>
                <a:effectLst/>
                <a:latin typeface="Flexo" pitchFamily="50" charset="0"/>
                <a:ea typeface="Arial" panose="020B0604020202020204" pitchFamily="34" charset="0"/>
              </a:rPr>
              <a:t> El archivo “Datafest2024_Test.csv” contiene   29,400   registros   y   tiene   los   mismos   campos   que   la   base   de entrenamiento, excepto la demanda de los últimos 7 días ya que el modelo resultante será utilizado para predecir este valor y con ello evaluar su performance. </a:t>
            </a:r>
            <a:endParaRPr lang="es-PE" sz="1600" dirty="0">
              <a:solidFill>
                <a:srgbClr val="002A8D"/>
              </a:solidFill>
              <a:effectLst/>
              <a:latin typeface="Flexo" pitchFamily="50" charset="0"/>
              <a:ea typeface="Times New Roman" panose="02020603050405020304" pitchFamily="18" charset="0"/>
            </a:endParaRPr>
          </a:p>
          <a:p>
            <a:pPr marL="731520" marR="49530" indent="-285750" algn="just">
              <a:lnSpc>
                <a:spcPct val="148000"/>
              </a:lnSpc>
              <a:spcAft>
                <a:spcPts val="600"/>
              </a:spcAft>
              <a:buFont typeface="Arial" panose="020B0604020202020204" pitchFamily="34" charset="0"/>
              <a:buChar char="•"/>
              <a:tabLst>
                <a:tab pos="673100" algn="l"/>
              </a:tabLst>
            </a:pPr>
            <a:r>
              <a:rPr lang="en-US" sz="1600" b="1" u="sng" dirty="0" err="1">
                <a:solidFill>
                  <a:srgbClr val="002A8D"/>
                </a:solidFill>
                <a:effectLst/>
                <a:latin typeface="Flexo" pitchFamily="50" charset="0"/>
                <a:ea typeface="Arial" panose="020B0604020202020204" pitchFamily="34" charset="0"/>
              </a:rPr>
              <a:t>Diccionario</a:t>
            </a:r>
            <a:r>
              <a:rPr lang="en-US" sz="1600" b="1" u="sng" dirty="0">
                <a:solidFill>
                  <a:srgbClr val="002A8D"/>
                </a:solidFill>
                <a:effectLst/>
                <a:latin typeface="Flexo" pitchFamily="50" charset="0"/>
                <a:ea typeface="Arial" panose="020B0604020202020204" pitchFamily="34" charset="0"/>
              </a:rPr>
              <a:t>   de   variables</a:t>
            </a:r>
            <a:r>
              <a:rPr lang="es-PE" sz="1600" b="1" dirty="0">
                <a:solidFill>
                  <a:srgbClr val="002A8D"/>
                </a:solidFill>
                <a:effectLst/>
                <a:latin typeface="Flexo" pitchFamily="50" charset="0"/>
                <a:ea typeface="Arial" panose="020B0604020202020204" pitchFamily="34" charset="0"/>
              </a:rPr>
              <a:t>:</a:t>
            </a:r>
            <a:r>
              <a:rPr lang="es-PE" sz="1600" dirty="0">
                <a:solidFill>
                  <a:srgbClr val="002A8D"/>
                </a:solidFill>
                <a:effectLst/>
                <a:latin typeface="Flexo" pitchFamily="50" charset="0"/>
                <a:ea typeface="Arial" panose="020B0604020202020204" pitchFamily="34" charset="0"/>
              </a:rPr>
              <a:t> El archivo “</a:t>
            </a:r>
            <a:r>
              <a:rPr lang="en-US" sz="1600" dirty="0">
                <a:solidFill>
                  <a:srgbClr val="002A8D"/>
                </a:solidFill>
                <a:effectLst/>
                <a:latin typeface="Flexo" pitchFamily="50" charset="0"/>
                <a:ea typeface="Arial" panose="020B0604020202020204" pitchFamily="34" charset="0"/>
              </a:rPr>
              <a:t>Datafest2024_DiccionarioVar.xlsx</a:t>
            </a:r>
            <a:r>
              <a:rPr lang="es-PE" sz="1600" dirty="0">
                <a:solidFill>
                  <a:srgbClr val="002A8D"/>
                </a:solidFill>
                <a:effectLst/>
                <a:latin typeface="Flexo" pitchFamily="50" charset="0"/>
                <a:ea typeface="Arial" panose="020B0604020202020204" pitchFamily="34" charset="0"/>
              </a:rPr>
              <a:t>” contiene una descripción a detalle de cada uno de los campos utilizados.</a:t>
            </a:r>
            <a:endParaRPr lang="es-PE" sz="1600" dirty="0">
              <a:solidFill>
                <a:srgbClr val="002A8D"/>
              </a:solidFill>
              <a:effectLst/>
              <a:latin typeface="Flexo" pitchFamily="50" charset="0"/>
              <a:ea typeface="Times New Roman" panose="02020603050405020304" pitchFamily="18" charset="0"/>
            </a:endParaRPr>
          </a:p>
          <a:p>
            <a:pPr marL="731520" marR="49530" indent="-285750" algn="just">
              <a:lnSpc>
                <a:spcPct val="148000"/>
              </a:lnSpc>
              <a:spcBef>
                <a:spcPts val="10"/>
              </a:spcBef>
              <a:spcAft>
                <a:spcPts val="0"/>
              </a:spcAft>
              <a:buFont typeface="Arial" panose="020B0604020202020204" pitchFamily="34" charset="0"/>
              <a:buChar char="•"/>
              <a:tabLst>
                <a:tab pos="673100" algn="l"/>
              </a:tabLst>
            </a:pPr>
            <a:r>
              <a:rPr lang="es-PE" sz="1600" b="1" u="sng" dirty="0">
                <a:solidFill>
                  <a:srgbClr val="002A8D"/>
                </a:solidFill>
                <a:effectLst/>
                <a:latin typeface="Flexo" pitchFamily="50" charset="0"/>
                <a:ea typeface="Verdana" panose="020B0604030504040204" pitchFamily="34" charset="0"/>
              </a:rPr>
              <a:t>Plantilla  de  Resultados  optimización</a:t>
            </a:r>
            <a:r>
              <a:rPr lang="es-PE" sz="1600" dirty="0">
                <a:solidFill>
                  <a:srgbClr val="002A8D"/>
                </a:solidFill>
                <a:effectLst/>
                <a:latin typeface="Flexo" pitchFamily="50" charset="0"/>
                <a:ea typeface="Verdana" panose="020B0604030504040204" pitchFamily="34" charset="0"/>
              </a:rPr>
              <a:t>:  En  la  pestaña  “Plantilla  Resultados” del  archivo  “Datafest2024_Plantilla_Optimizacion.xlsx”  se  encuentra  un  ejemplo  de los  resultados  esperados  del  modelo  de  optimización. Se espera que completen los días de abastecimiento de los cajeros y cuanto será el monto para abastecer.</a:t>
            </a:r>
            <a:endParaRPr lang="es-PE" sz="1600" dirty="0">
              <a:solidFill>
                <a:srgbClr val="002A8D"/>
              </a:solidFill>
              <a:effectLst/>
              <a:latin typeface="Flexo" pitchFamily="50" charset="0"/>
              <a:ea typeface="Times New Roman" panose="02020603050405020304" pitchFamily="18" charset="0"/>
            </a:endParaRPr>
          </a:p>
        </p:txBody>
      </p:sp>
    </p:spTree>
    <p:extLst>
      <p:ext uri="{BB962C8B-B14F-4D97-AF65-F5344CB8AC3E}">
        <p14:creationId xmlns:p14="http://schemas.microsoft.com/office/powerpoint/2010/main" val="3162177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72526880-102C-BF2F-8CBE-7441D09624ED}"/>
              </a:ext>
            </a:extLst>
          </p:cNvPr>
          <p:cNvSpPr txBox="1">
            <a:spLocks noChangeArrowheads="1"/>
          </p:cNvSpPr>
          <p:nvPr/>
        </p:nvSpPr>
        <p:spPr bwMode="auto">
          <a:xfrm>
            <a:off x="2091308" y="521020"/>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Entregables</a:t>
            </a:r>
            <a:endParaRPr lang="es-PE" altLang="es-PE" sz="4000" b="1" dirty="0">
              <a:solidFill>
                <a:schemeClr val="bg1"/>
              </a:solidFill>
              <a:latin typeface="Flexo"/>
              <a:cs typeface="Arial"/>
            </a:endParaRPr>
          </a:p>
        </p:txBody>
      </p:sp>
      <p:sp>
        <p:nvSpPr>
          <p:cNvPr id="6" name="Rectángulo: esquinas redondeadas 5">
            <a:extLst>
              <a:ext uri="{FF2B5EF4-FFF2-40B4-BE49-F238E27FC236}">
                <a16:creationId xmlns:a16="http://schemas.microsoft.com/office/drawing/2014/main" id="{F4EC1DCD-6496-1319-65EC-512AA77CBF4B}"/>
              </a:ext>
            </a:extLst>
          </p:cNvPr>
          <p:cNvSpPr/>
          <p:nvPr/>
        </p:nvSpPr>
        <p:spPr>
          <a:xfrm>
            <a:off x="4591439" y="441704"/>
            <a:ext cx="3298786" cy="787202"/>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C9135EF8-249B-E5B7-F952-23390B0F65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7" name="CuadroTexto 6">
            <a:extLst>
              <a:ext uri="{FF2B5EF4-FFF2-40B4-BE49-F238E27FC236}">
                <a16:creationId xmlns:a16="http://schemas.microsoft.com/office/drawing/2014/main" id="{AC5777FE-7CF3-DC0D-C168-E7E45C67D223}"/>
              </a:ext>
            </a:extLst>
          </p:cNvPr>
          <p:cNvSpPr txBox="1"/>
          <p:nvPr/>
        </p:nvSpPr>
        <p:spPr>
          <a:xfrm>
            <a:off x="1506638" y="1536189"/>
            <a:ext cx="9178724" cy="4937249"/>
          </a:xfrm>
          <a:prstGeom prst="rect">
            <a:avLst/>
          </a:prstGeom>
          <a:noFill/>
        </p:spPr>
        <p:txBody>
          <a:bodyPr wrap="square">
            <a:spAutoFit/>
          </a:bodyPr>
          <a:lstStyle/>
          <a:p>
            <a:pPr lvl="0">
              <a:spcAft>
                <a:spcPts val="1200"/>
              </a:spcAft>
            </a:pPr>
            <a:r>
              <a:rPr lang="es-PE" b="1" dirty="0">
                <a:solidFill>
                  <a:schemeClr val="bg1"/>
                </a:solidFill>
                <a:effectLst/>
                <a:latin typeface="Flexo" pitchFamily="50" charset="0"/>
                <a:ea typeface="Arial" panose="020B0604020202020204" pitchFamily="34" charset="0"/>
              </a:rPr>
              <a:t>Predicciones de demandas</a:t>
            </a:r>
            <a:endParaRPr lang="es-PE" dirty="0">
              <a:solidFill>
                <a:schemeClr val="bg1"/>
              </a:solidFill>
              <a:effectLst/>
              <a:latin typeface="Flexo" pitchFamily="50" charset="0"/>
              <a:ea typeface="Times New Roman" panose="02020603050405020304" pitchFamily="18" charset="0"/>
            </a:endParaRPr>
          </a:p>
          <a:p>
            <a:pPr>
              <a:spcBef>
                <a:spcPts val="95"/>
              </a:spcBef>
            </a:pPr>
            <a:r>
              <a:rPr lang="es-PE" sz="1600" dirty="0">
                <a:solidFill>
                  <a:schemeClr val="bg1"/>
                </a:solidFill>
                <a:effectLst/>
                <a:latin typeface="Flexo" pitchFamily="50" charset="0"/>
                <a:ea typeface="Arial" panose="020B0604020202020204" pitchFamily="34" charset="0"/>
              </a:rPr>
              <a:t>Un archivo de texto separado por comas (.</a:t>
            </a:r>
            <a:r>
              <a:rPr lang="es-PE" sz="1600" dirty="0" err="1">
                <a:solidFill>
                  <a:schemeClr val="bg1"/>
                </a:solidFill>
                <a:effectLst/>
                <a:latin typeface="Flexo" pitchFamily="50" charset="0"/>
                <a:ea typeface="Arial" panose="020B0604020202020204" pitchFamily="34" charset="0"/>
              </a:rPr>
              <a:t>csv</a:t>
            </a:r>
            <a:r>
              <a:rPr lang="es-PE" sz="1600" dirty="0">
                <a:solidFill>
                  <a:schemeClr val="bg1"/>
                </a:solidFill>
                <a:effectLst/>
                <a:latin typeface="Flexo" pitchFamily="50" charset="0"/>
                <a:ea typeface="Arial" panose="020B0604020202020204" pitchFamily="34" charset="0"/>
              </a:rPr>
              <a:t>) que contenga la información de la  base  test  del  modelo  de   registros,  sólo  con  los  siguientes  campos (mantener estos nombres de campos en minúsculas):</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err="1">
                <a:solidFill>
                  <a:schemeClr val="bg1"/>
                </a:solidFill>
                <a:effectLst/>
                <a:latin typeface="Flexo" pitchFamily="50" charset="0"/>
                <a:ea typeface="Arial" panose="020B0604020202020204" pitchFamily="34" charset="0"/>
              </a:rPr>
              <a:t>fecha_transacción</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err="1">
                <a:solidFill>
                  <a:schemeClr val="bg1"/>
                </a:solidFill>
                <a:effectLst/>
                <a:latin typeface="Flexo" pitchFamily="50" charset="0"/>
                <a:ea typeface="Arial" panose="020B0604020202020204" pitchFamily="34" charset="0"/>
              </a:rPr>
              <a:t>código_atm</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err="1">
                <a:solidFill>
                  <a:schemeClr val="bg1"/>
                </a:solidFill>
                <a:effectLst/>
                <a:latin typeface="Flexo" pitchFamily="50" charset="0"/>
                <a:ea typeface="Arial" panose="020B0604020202020204" pitchFamily="34" charset="0"/>
              </a:rPr>
              <a:t>tipo_atm</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pred_dia_1</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pred_dia_2</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pred_dia_3</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pred_dia_4</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pred_dia_5</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pred_dia_6</a:t>
            </a:r>
            <a:endParaRPr lang="es-PE" sz="1600" dirty="0">
              <a:solidFill>
                <a:schemeClr val="bg1"/>
              </a:solidFill>
              <a:effectLst/>
              <a:latin typeface="Flexo" pitchFamily="50" charset="0"/>
              <a:ea typeface="Times New Roman" panose="02020603050405020304" pitchFamily="18" charset="0"/>
            </a:endParaRPr>
          </a:p>
          <a:p>
            <a:pPr marL="342900" marR="49530" lvl="0" indent="-342900" algn="just">
              <a:lnSpc>
                <a:spcPct val="150000"/>
              </a:lnSpc>
              <a:spcAft>
                <a:spcPts val="0"/>
              </a:spcAft>
              <a:buFont typeface="Symbol" panose="05050102010706020507" pitchFamily="18" charset="2"/>
              <a:buChar char=""/>
            </a:pPr>
            <a:r>
              <a:rPr lang="es-PE" sz="1600" dirty="0">
                <a:solidFill>
                  <a:schemeClr val="bg1"/>
                </a:solidFill>
                <a:effectLst/>
                <a:latin typeface="Flexo" pitchFamily="50" charset="0"/>
                <a:ea typeface="Arial" panose="020B0604020202020204" pitchFamily="34" charset="0"/>
              </a:rPr>
              <a:t>pred_dia_7</a:t>
            </a:r>
            <a:endParaRPr lang="es-PE" sz="1600" dirty="0">
              <a:solidFill>
                <a:schemeClr val="bg1"/>
              </a:solidFill>
              <a:effectLst/>
              <a:latin typeface="Flexo" pitchFamily="50" charset="0"/>
              <a:ea typeface="Times New Roman" panose="02020603050405020304" pitchFamily="18" charset="0"/>
            </a:endParaRPr>
          </a:p>
        </p:txBody>
      </p:sp>
    </p:spTree>
    <p:extLst>
      <p:ext uri="{BB962C8B-B14F-4D97-AF65-F5344CB8AC3E}">
        <p14:creationId xmlns:p14="http://schemas.microsoft.com/office/powerpoint/2010/main" val="1088150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72526880-102C-BF2F-8CBE-7441D09624ED}"/>
              </a:ext>
            </a:extLst>
          </p:cNvPr>
          <p:cNvSpPr txBox="1">
            <a:spLocks noChangeArrowheads="1"/>
          </p:cNvSpPr>
          <p:nvPr/>
        </p:nvSpPr>
        <p:spPr bwMode="auto">
          <a:xfrm>
            <a:off x="2074444" y="669556"/>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Entregables</a:t>
            </a:r>
            <a:endParaRPr lang="es-PE" altLang="es-PE" sz="4000" b="1" dirty="0">
              <a:solidFill>
                <a:schemeClr val="bg1"/>
              </a:solidFill>
              <a:latin typeface="Flexo"/>
              <a:cs typeface="Arial"/>
            </a:endParaRPr>
          </a:p>
        </p:txBody>
      </p:sp>
      <p:sp>
        <p:nvSpPr>
          <p:cNvPr id="6" name="Rectángulo: esquinas redondeadas 5">
            <a:extLst>
              <a:ext uri="{FF2B5EF4-FFF2-40B4-BE49-F238E27FC236}">
                <a16:creationId xmlns:a16="http://schemas.microsoft.com/office/drawing/2014/main" id="{F4EC1DCD-6496-1319-65EC-512AA77CBF4B}"/>
              </a:ext>
            </a:extLst>
          </p:cNvPr>
          <p:cNvSpPr/>
          <p:nvPr/>
        </p:nvSpPr>
        <p:spPr>
          <a:xfrm>
            <a:off x="4574575" y="590240"/>
            <a:ext cx="3298786" cy="787202"/>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C9135EF8-249B-E5B7-F952-23390B0F65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7" name="CuadroTexto 6">
            <a:extLst>
              <a:ext uri="{FF2B5EF4-FFF2-40B4-BE49-F238E27FC236}">
                <a16:creationId xmlns:a16="http://schemas.microsoft.com/office/drawing/2014/main" id="{AC5777FE-7CF3-DC0D-C168-E7E45C67D223}"/>
              </a:ext>
            </a:extLst>
          </p:cNvPr>
          <p:cNvSpPr txBox="1"/>
          <p:nvPr/>
        </p:nvSpPr>
        <p:spPr>
          <a:xfrm>
            <a:off x="1539475" y="1699070"/>
            <a:ext cx="9368985" cy="4370427"/>
          </a:xfrm>
          <a:prstGeom prst="rect">
            <a:avLst/>
          </a:prstGeom>
          <a:noFill/>
        </p:spPr>
        <p:txBody>
          <a:bodyPr wrap="square">
            <a:spAutoFit/>
          </a:bodyPr>
          <a:lstStyle/>
          <a:p>
            <a:pPr lvl="0">
              <a:spcAft>
                <a:spcPts val="1200"/>
              </a:spcAft>
            </a:pPr>
            <a:r>
              <a:rPr lang="es-PE" b="1" dirty="0">
                <a:solidFill>
                  <a:schemeClr val="bg1"/>
                </a:solidFill>
                <a:effectLst/>
                <a:latin typeface="Flexo" pitchFamily="50" charset="0"/>
                <a:ea typeface="Arial" panose="020B0604020202020204" pitchFamily="34" charset="0"/>
              </a:rPr>
              <a:t>Recomendaciones de abastecimiento</a:t>
            </a:r>
            <a:endParaRPr lang="es-PE" b="1" dirty="0">
              <a:solidFill>
                <a:schemeClr val="bg1"/>
              </a:solidFill>
              <a:latin typeface="Flexo" pitchFamily="50" charset="0"/>
              <a:ea typeface="Arial" panose="020B0604020202020204" pitchFamily="34" charset="0"/>
            </a:endParaRPr>
          </a:p>
          <a:p>
            <a:pPr lvl="0"/>
            <a:r>
              <a:rPr lang="es-PE" sz="1500" dirty="0">
                <a:solidFill>
                  <a:schemeClr val="bg1"/>
                </a:solidFill>
                <a:effectLst/>
                <a:latin typeface="Flexo" pitchFamily="50" charset="0"/>
                <a:ea typeface="Arial" panose="020B0604020202020204" pitchFamily="34" charset="0"/>
              </a:rPr>
              <a:t>El   Excel   “Datafest2024_Optimizacion.xlsx”   con   la   pestaña   “Resultados”</a:t>
            </a:r>
            <a:r>
              <a:rPr lang="es-PE" sz="1500" dirty="0">
                <a:solidFill>
                  <a:schemeClr val="bg1"/>
                </a:solidFill>
                <a:latin typeface="Flexo" pitchFamily="50" charset="0"/>
                <a:ea typeface="Arial" panose="020B0604020202020204" pitchFamily="34" charset="0"/>
              </a:rPr>
              <a:t> </a:t>
            </a:r>
            <a:r>
              <a:rPr lang="es-PE" sz="1500" dirty="0">
                <a:solidFill>
                  <a:schemeClr val="bg1"/>
                </a:solidFill>
                <a:effectLst/>
                <a:latin typeface="Flexo" pitchFamily="50" charset="0"/>
                <a:ea typeface="Arial" panose="020B0604020202020204" pitchFamily="34" charset="0"/>
              </a:rPr>
              <a:t>completa. </a:t>
            </a:r>
          </a:p>
          <a:p>
            <a:pPr lvl="0">
              <a:spcAft>
                <a:spcPts val="600"/>
              </a:spcAft>
            </a:pPr>
            <a:r>
              <a:rPr lang="es-PE" sz="1500" dirty="0">
                <a:solidFill>
                  <a:schemeClr val="bg1"/>
                </a:solidFill>
                <a:effectLst/>
                <a:latin typeface="Flexo" pitchFamily="50" charset="0"/>
                <a:ea typeface="Arial" panose="020B0604020202020204" pitchFamily="34" charset="0"/>
              </a:rPr>
              <a:t>Se pide los días y el volumen que será abastecido.</a:t>
            </a:r>
            <a:endParaRPr lang="es-PE" sz="1500" dirty="0">
              <a:solidFill>
                <a:schemeClr val="bg1"/>
              </a:solidFill>
              <a:effectLst/>
              <a:latin typeface="Flexo" pitchFamily="50" charset="0"/>
              <a:ea typeface="Times New Roman" panose="02020603050405020304" pitchFamily="18" charset="0"/>
            </a:endParaRPr>
          </a:p>
          <a:p>
            <a:pPr>
              <a:lnSpc>
                <a:spcPts val="600"/>
              </a:lnSpc>
              <a:spcBef>
                <a:spcPts val="35"/>
              </a:spcBef>
            </a:pPr>
            <a:endParaRPr lang="es-PE" sz="1500" dirty="0">
              <a:solidFill>
                <a:schemeClr val="bg1"/>
              </a:solidFill>
              <a:latin typeface="Flexo" pitchFamily="50" charset="0"/>
              <a:ea typeface="Arial" panose="020B0604020202020204" pitchFamily="34" charset="0"/>
            </a:endParaRPr>
          </a:p>
          <a:p>
            <a:pPr marL="285750" indent="-285750">
              <a:lnSpc>
                <a:spcPts val="600"/>
              </a:lnSpc>
              <a:spcBef>
                <a:spcPts val="35"/>
              </a:spcBef>
              <a:buFont typeface="Arial" panose="020B0604020202020204" pitchFamily="34" charset="0"/>
              <a:buChar char="•"/>
            </a:pPr>
            <a:r>
              <a:rPr lang="es-PE" sz="1500" dirty="0">
                <a:solidFill>
                  <a:schemeClr val="bg1"/>
                </a:solidFill>
                <a:effectLst/>
                <a:latin typeface="Flexo" pitchFamily="50" charset="0"/>
                <a:ea typeface="Arial" panose="020B0604020202020204" pitchFamily="34" charset="0"/>
              </a:rPr>
              <a:t>Una presentación que contenga, al menos, los siguientes puntos:</a:t>
            </a:r>
            <a:endParaRPr lang="es-PE" sz="1500" dirty="0">
              <a:solidFill>
                <a:schemeClr val="bg1"/>
              </a:solidFill>
              <a:effectLst/>
              <a:latin typeface="Flexo" pitchFamily="50" charset="0"/>
              <a:ea typeface="Times New Roman" panose="02020603050405020304" pitchFamily="18" charset="0"/>
            </a:endParaRPr>
          </a:p>
          <a:p>
            <a:pPr>
              <a:lnSpc>
                <a:spcPts val="600"/>
              </a:lnSpc>
              <a:spcBef>
                <a:spcPts val="45"/>
              </a:spcBef>
            </a:pPr>
            <a:r>
              <a:rPr lang="es-PE" sz="1500" dirty="0">
                <a:solidFill>
                  <a:schemeClr val="bg1"/>
                </a:solidFill>
                <a:effectLst/>
                <a:latin typeface="Flexo" pitchFamily="50" charset="0"/>
                <a:ea typeface="Times New Roman" panose="02020603050405020304" pitchFamily="18" charset="0"/>
              </a:rPr>
              <a:t> </a:t>
            </a:r>
          </a:p>
          <a:p>
            <a:pPr marL="731520" indent="-285750">
              <a:buFont typeface="Courier New" panose="02070309020205020404" pitchFamily="49" charset="0"/>
              <a:buChar char="o"/>
            </a:pPr>
            <a:r>
              <a:rPr lang="es-PE" sz="1500" dirty="0">
                <a:solidFill>
                  <a:schemeClr val="bg1"/>
                </a:solidFill>
                <a:effectLst/>
                <a:latin typeface="Flexo" pitchFamily="50" charset="0"/>
                <a:ea typeface="Arial" panose="020B0604020202020204" pitchFamily="34" charset="0"/>
              </a:rPr>
              <a:t>Desarrollo del modelo predictivo</a:t>
            </a:r>
            <a:endParaRPr lang="es-PE" sz="1500" dirty="0">
              <a:solidFill>
                <a:schemeClr val="bg1"/>
              </a:solidFill>
              <a:latin typeface="Flexo" pitchFamily="50" charset="0"/>
              <a:ea typeface="Arial" panose="020B0604020202020204" pitchFamily="34" charset="0"/>
            </a:endParaRPr>
          </a:p>
          <a:p>
            <a:pPr marL="731520" indent="-285750">
              <a:buFont typeface="Courier New" panose="02070309020205020404" pitchFamily="49" charset="0"/>
              <a:buChar char="o"/>
            </a:pPr>
            <a:r>
              <a:rPr lang="es-PE" sz="1500" dirty="0">
                <a:solidFill>
                  <a:schemeClr val="bg1"/>
                </a:solidFill>
                <a:effectLst/>
                <a:latin typeface="Flexo" pitchFamily="50" charset="0"/>
                <a:ea typeface="Arial" panose="020B0604020202020204" pitchFamily="34" charset="0"/>
              </a:rPr>
              <a:t>Diseño metodológico de la estrategia analítica: Pasos seguidos en el desarrollo  del  modelo  (si  se  realizaron  varias  pruebas,  indicarlas  y explicar la motivación detrás de cada decisión)</a:t>
            </a:r>
            <a:r>
              <a:rPr lang="es-PE" sz="1500" dirty="0">
                <a:solidFill>
                  <a:schemeClr val="bg1"/>
                </a:solidFill>
                <a:latin typeface="Flexo" pitchFamily="50" charset="0"/>
                <a:ea typeface="Arial" panose="020B0604020202020204" pitchFamily="34" charset="0"/>
              </a:rPr>
              <a:t>.</a:t>
            </a:r>
          </a:p>
          <a:p>
            <a:pPr marL="731520" indent="-285750">
              <a:buFont typeface="Courier New" panose="02070309020205020404" pitchFamily="49" charset="0"/>
              <a:buChar char="o"/>
            </a:pPr>
            <a:r>
              <a:rPr lang="es-PE" sz="1500" dirty="0">
                <a:solidFill>
                  <a:schemeClr val="bg1"/>
                </a:solidFill>
                <a:effectLst/>
                <a:latin typeface="Flexo" pitchFamily="50" charset="0"/>
                <a:ea typeface="Arial" panose="020B0604020202020204" pitchFamily="34" charset="0"/>
              </a:rPr>
              <a:t>Resultados del modelo</a:t>
            </a:r>
            <a:endParaRPr lang="es-PE" sz="1500" dirty="0">
              <a:solidFill>
                <a:schemeClr val="bg1"/>
              </a:solidFill>
              <a:latin typeface="Flexo" pitchFamily="50" charset="0"/>
              <a:ea typeface="Arial" panose="020B0604020202020204" pitchFamily="34" charset="0"/>
            </a:endParaRPr>
          </a:p>
          <a:p>
            <a:pPr marL="731520" indent="-285750">
              <a:buFont typeface="Courier New" panose="02070309020205020404" pitchFamily="49" charset="0"/>
              <a:buChar char="o"/>
            </a:pPr>
            <a:r>
              <a:rPr lang="es-PE" sz="1500" dirty="0">
                <a:solidFill>
                  <a:schemeClr val="bg1"/>
                </a:solidFill>
                <a:effectLst/>
                <a:latin typeface="Flexo" pitchFamily="50" charset="0"/>
                <a:ea typeface="Arial" panose="020B0604020202020204" pitchFamily="34" charset="0"/>
              </a:rPr>
              <a:t>Desarrollo del modelo de optimización</a:t>
            </a:r>
            <a:endParaRPr lang="es-PE" sz="1500" dirty="0">
              <a:solidFill>
                <a:schemeClr val="bg1"/>
              </a:solidFill>
              <a:latin typeface="Flexo" pitchFamily="50" charset="0"/>
              <a:ea typeface="Arial" panose="020B0604020202020204" pitchFamily="34" charset="0"/>
            </a:endParaRPr>
          </a:p>
          <a:p>
            <a:pPr marL="731520" indent="-285750">
              <a:buFont typeface="Courier New" panose="02070309020205020404" pitchFamily="49" charset="0"/>
              <a:buChar char="o"/>
            </a:pPr>
            <a:r>
              <a:rPr lang="es-PE" sz="1500" dirty="0">
                <a:solidFill>
                  <a:schemeClr val="bg1"/>
                </a:solidFill>
                <a:effectLst/>
                <a:latin typeface="Flexo" pitchFamily="50" charset="0"/>
                <a:ea typeface="Arial" panose="020B0604020202020204" pitchFamily="34" charset="0"/>
              </a:rPr>
              <a:t>Formulación matemática del modelo:</a:t>
            </a:r>
            <a:endParaRPr lang="es-PE" sz="1500" dirty="0">
              <a:solidFill>
                <a:schemeClr val="bg1"/>
              </a:solidFill>
              <a:effectLst/>
              <a:latin typeface="Flexo" pitchFamily="50" charset="0"/>
              <a:ea typeface="Times New Roman" panose="02020603050405020304" pitchFamily="18" charset="0"/>
            </a:endParaRPr>
          </a:p>
          <a:p>
            <a:pPr>
              <a:lnSpc>
                <a:spcPts val="600"/>
              </a:lnSpc>
              <a:spcBef>
                <a:spcPts val="35"/>
              </a:spcBef>
            </a:pPr>
            <a:r>
              <a:rPr lang="es-PE" sz="1500" dirty="0">
                <a:solidFill>
                  <a:schemeClr val="bg1"/>
                </a:solidFill>
                <a:effectLst/>
                <a:latin typeface="Flexo" pitchFamily="50" charset="0"/>
                <a:ea typeface="Times New Roman" panose="02020603050405020304" pitchFamily="18" charset="0"/>
              </a:rPr>
              <a:t> </a:t>
            </a:r>
          </a:p>
          <a:p>
            <a:pPr marL="1645920" lvl="1" indent="-285750">
              <a:buFont typeface="Wingdings" panose="05000000000000000000" pitchFamily="2" charset="2"/>
              <a:buChar char="ü"/>
            </a:pPr>
            <a:r>
              <a:rPr lang="es-PE" sz="1500" dirty="0">
                <a:solidFill>
                  <a:schemeClr val="bg1"/>
                </a:solidFill>
                <a:effectLst/>
                <a:latin typeface="Flexo" pitchFamily="50" charset="0"/>
                <a:ea typeface="Arial" panose="020B0604020202020204" pitchFamily="34" charset="0"/>
              </a:rPr>
              <a:t>Función objetivo</a:t>
            </a:r>
            <a:endParaRPr lang="es-PE" sz="1500" dirty="0">
              <a:solidFill>
                <a:schemeClr val="bg1"/>
              </a:solidFill>
              <a:effectLst/>
              <a:latin typeface="Flexo" pitchFamily="50" charset="0"/>
              <a:ea typeface="Times New Roman" panose="02020603050405020304" pitchFamily="18" charset="0"/>
            </a:endParaRPr>
          </a:p>
          <a:p>
            <a:pPr marL="1645920" lvl="1" indent="-285750">
              <a:buFont typeface="Wingdings" panose="05000000000000000000" pitchFamily="2" charset="2"/>
              <a:buChar char="ü"/>
            </a:pPr>
            <a:r>
              <a:rPr lang="es-PE" sz="1500" dirty="0">
                <a:solidFill>
                  <a:schemeClr val="bg1"/>
                </a:solidFill>
                <a:effectLst/>
                <a:latin typeface="Flexo" pitchFamily="50" charset="0"/>
                <a:ea typeface="Arial" panose="020B0604020202020204" pitchFamily="34" charset="0"/>
              </a:rPr>
              <a:t>Variables de decisión</a:t>
            </a:r>
            <a:endParaRPr lang="es-PE" sz="1500" dirty="0">
              <a:solidFill>
                <a:schemeClr val="bg1"/>
              </a:solidFill>
              <a:latin typeface="Flexo" pitchFamily="50" charset="0"/>
              <a:ea typeface="Arial" panose="020B0604020202020204" pitchFamily="34" charset="0"/>
            </a:endParaRPr>
          </a:p>
          <a:p>
            <a:pPr marL="1645920" lvl="1" indent="-285750">
              <a:buFont typeface="Wingdings" panose="05000000000000000000" pitchFamily="2" charset="2"/>
              <a:buChar char="ü"/>
            </a:pPr>
            <a:r>
              <a:rPr lang="es-PE" sz="1500" dirty="0">
                <a:solidFill>
                  <a:schemeClr val="bg1"/>
                </a:solidFill>
                <a:effectLst/>
                <a:latin typeface="Flexo" pitchFamily="50" charset="0"/>
                <a:ea typeface="Arial" panose="020B0604020202020204" pitchFamily="34" charset="0"/>
              </a:rPr>
              <a:t>Restricciones</a:t>
            </a:r>
            <a:endParaRPr lang="es-PE" sz="1500" dirty="0">
              <a:solidFill>
                <a:schemeClr val="bg1"/>
              </a:solidFill>
              <a:latin typeface="Flexo" pitchFamily="50" charset="0"/>
              <a:ea typeface="Arial" panose="020B0604020202020204" pitchFamily="34" charset="0"/>
            </a:endParaRPr>
          </a:p>
          <a:p>
            <a:pPr marL="1645920" lvl="1" indent="-285750">
              <a:buFont typeface="Wingdings" panose="05000000000000000000" pitchFamily="2" charset="2"/>
              <a:buChar char="ü"/>
            </a:pPr>
            <a:r>
              <a:rPr lang="es-PE" sz="1500" dirty="0">
                <a:solidFill>
                  <a:schemeClr val="bg1"/>
                </a:solidFill>
                <a:effectLst/>
                <a:latin typeface="Flexo" pitchFamily="50" charset="0"/>
                <a:ea typeface="Arial" panose="020B0604020202020204" pitchFamily="34" charset="0"/>
              </a:rPr>
              <a:t>Hoja de resultados de la optimización</a:t>
            </a:r>
            <a:endParaRPr lang="es-PE" sz="1500" dirty="0">
              <a:solidFill>
                <a:schemeClr val="bg1"/>
              </a:solidFill>
              <a:effectLst/>
              <a:latin typeface="Flexo" pitchFamily="50" charset="0"/>
              <a:ea typeface="Times New Roman" panose="02020603050405020304" pitchFamily="18" charset="0"/>
            </a:endParaRPr>
          </a:p>
          <a:p>
            <a:endParaRPr lang="es-PE" sz="1500" dirty="0">
              <a:solidFill>
                <a:schemeClr val="bg1"/>
              </a:solidFill>
              <a:latin typeface="Flexo" pitchFamily="50" charset="0"/>
              <a:ea typeface="Arial" panose="020B0604020202020204" pitchFamily="34" charset="0"/>
            </a:endParaRPr>
          </a:p>
          <a:p>
            <a:pPr marL="285750" indent="-285750">
              <a:buFont typeface="Arial" panose="020B0604020202020204" pitchFamily="34" charset="0"/>
              <a:buChar char="•"/>
            </a:pPr>
            <a:r>
              <a:rPr lang="es-PE" sz="1500" dirty="0">
                <a:solidFill>
                  <a:schemeClr val="bg1"/>
                </a:solidFill>
                <a:effectLst/>
                <a:latin typeface="Flexo" pitchFamily="50" charset="0"/>
                <a:ea typeface="Arial" panose="020B0604020202020204" pitchFamily="34" charset="0"/>
              </a:rPr>
              <a:t>En   caso   de   usar   algún   algoritmo   alternativo   de   optimización presentar su formulación y pasos seguidos para resolver el problema.</a:t>
            </a:r>
            <a:endParaRPr lang="es-PE" sz="1500" dirty="0">
              <a:solidFill>
                <a:schemeClr val="bg1"/>
              </a:solidFill>
              <a:effectLst/>
              <a:latin typeface="Flexo" pitchFamily="50" charset="0"/>
              <a:ea typeface="Times New Roman" panose="02020603050405020304" pitchFamily="18" charset="0"/>
            </a:endParaRPr>
          </a:p>
        </p:txBody>
      </p:sp>
    </p:spTree>
    <p:extLst>
      <p:ext uri="{BB962C8B-B14F-4D97-AF65-F5344CB8AC3E}">
        <p14:creationId xmlns:p14="http://schemas.microsoft.com/office/powerpoint/2010/main" val="2437359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magen que contiene persona, interior, joven, sostener&#10;&#10;Descripción generada automáticamente">
            <a:extLst>
              <a:ext uri="{FF2B5EF4-FFF2-40B4-BE49-F238E27FC236}">
                <a16:creationId xmlns:a16="http://schemas.microsoft.com/office/drawing/2014/main" id="{375D8799-11E6-3D88-9C68-9E1A61791FA8}"/>
              </a:ext>
            </a:extLst>
          </p:cNvPr>
          <p:cNvPicPr>
            <a:picLocks noChangeAspect="1"/>
          </p:cNvPicPr>
          <p:nvPr/>
        </p:nvPicPr>
        <p:blipFill rotWithShape="1">
          <a:blip r:embed="rId3">
            <a:extLst>
              <a:ext uri="{28A0092B-C50C-407E-A947-70E740481C1C}">
                <a14:useLocalDpi xmlns:a14="http://schemas.microsoft.com/office/drawing/2010/main" val="0"/>
              </a:ext>
            </a:extLst>
          </a:blip>
          <a:srcRect t="5457" b="5377"/>
          <a:stretch/>
        </p:blipFill>
        <p:spPr>
          <a:xfrm>
            <a:off x="-21450" y="0"/>
            <a:ext cx="12199481" cy="7251405"/>
          </a:xfrm>
          <a:prstGeom prst="rect">
            <a:avLst/>
          </a:prstGeom>
        </p:spPr>
      </p:pic>
      <p:sp>
        <p:nvSpPr>
          <p:cNvPr id="10" name="object 15">
            <a:extLst>
              <a:ext uri="{FF2B5EF4-FFF2-40B4-BE49-F238E27FC236}">
                <a16:creationId xmlns:a16="http://schemas.microsoft.com/office/drawing/2014/main" id="{EE890E7F-02C0-3A4B-5AD4-A889FDFB7561}"/>
              </a:ext>
            </a:extLst>
          </p:cNvPr>
          <p:cNvSpPr txBox="1">
            <a:spLocks noGrp="1"/>
          </p:cNvSpPr>
          <p:nvPr>
            <p:ph type="title"/>
          </p:nvPr>
        </p:nvSpPr>
        <p:spPr>
          <a:xfrm>
            <a:off x="5136341" y="3773778"/>
            <a:ext cx="5747657" cy="1874231"/>
          </a:xfrm>
          <a:prstGeom prst="rect">
            <a:avLst/>
          </a:prstGeom>
        </p:spPr>
        <p:txBody>
          <a:bodyPr vert="horz" wrap="square" lIns="0" tIns="88265" rIns="0" bIns="0" rtlCol="0" anchor="t">
            <a:spAutoFit/>
          </a:bodyPr>
          <a:lstStyle/>
          <a:p>
            <a:pPr marL="12700" marR="5080" algn="r">
              <a:lnSpc>
                <a:spcPct val="100000"/>
              </a:lnSpc>
              <a:spcBef>
                <a:spcPts val="695"/>
              </a:spcBef>
            </a:pPr>
            <a:r>
              <a:rPr lang="es-MX" sz="3600" i="0" spc="20">
                <a:solidFill>
                  <a:srgbClr val="FFFFFF"/>
                </a:solidFill>
              </a:rPr>
              <a:t>Desafíate en grande. Impacta en grande</a:t>
            </a:r>
            <a:br>
              <a:rPr lang="es-MX" sz="4400" i="0" spc="20">
                <a:solidFill>
                  <a:srgbClr val="FFFFFF"/>
                </a:solidFill>
              </a:rPr>
            </a:br>
            <a:endParaRPr lang="da-DK" sz="4400" i="0"/>
          </a:p>
        </p:txBody>
      </p:sp>
      <p:pic>
        <p:nvPicPr>
          <p:cNvPr id="9" name="Imagen 8">
            <a:extLst>
              <a:ext uri="{FF2B5EF4-FFF2-40B4-BE49-F238E27FC236}">
                <a16:creationId xmlns:a16="http://schemas.microsoft.com/office/drawing/2014/main" id="{EB5B3DC2-9B96-D129-8C80-ED5C3497DDE1}"/>
              </a:ext>
            </a:extLst>
          </p:cNvPr>
          <p:cNvPicPr>
            <a:picLocks noChangeAspect="1"/>
          </p:cNvPicPr>
          <p:nvPr/>
        </p:nvPicPr>
        <p:blipFill rotWithShape="1">
          <a:blip r:embed="rId4">
            <a:extLst>
              <a:ext uri="{28A0092B-C50C-407E-A947-70E740481C1C}">
                <a14:useLocalDpi xmlns:a14="http://schemas.microsoft.com/office/drawing/2010/main" val="0"/>
              </a:ext>
            </a:extLst>
          </a:blip>
          <a:srcRect r="24230"/>
          <a:stretch/>
        </p:blipFill>
        <p:spPr>
          <a:xfrm>
            <a:off x="5608320" y="3426846"/>
            <a:ext cx="6583680" cy="1752600"/>
          </a:xfrm>
          <a:prstGeom prst="rect">
            <a:avLst/>
          </a:prstGeom>
        </p:spPr>
      </p:pic>
      <p:sp>
        <p:nvSpPr>
          <p:cNvPr id="5" name="object 15">
            <a:extLst>
              <a:ext uri="{FF2B5EF4-FFF2-40B4-BE49-F238E27FC236}">
                <a16:creationId xmlns:a16="http://schemas.microsoft.com/office/drawing/2014/main" id="{B2D6AC64-428F-C0BB-944C-3A81DD65E324}"/>
              </a:ext>
            </a:extLst>
          </p:cNvPr>
          <p:cNvSpPr txBox="1">
            <a:spLocks/>
          </p:cNvSpPr>
          <p:nvPr/>
        </p:nvSpPr>
        <p:spPr>
          <a:xfrm>
            <a:off x="6026331" y="3679656"/>
            <a:ext cx="5747657" cy="1104790"/>
          </a:xfrm>
          <a:prstGeom prst="rect">
            <a:avLst/>
          </a:prstGeom>
        </p:spPr>
        <p:txBody>
          <a:bodyPr vert="horz" wrap="square" lIns="0" tIns="88265" rIns="0" bIns="0" rtlCol="0" anchor="t">
            <a:spAutoFit/>
          </a:bodyPr>
          <a:lstStyle>
            <a:lvl1pPr algn="l" defTabSz="914400" rtl="0" eaLnBrk="1" latinLnBrk="0" hangingPunct="1">
              <a:lnSpc>
                <a:spcPct val="90000"/>
              </a:lnSpc>
              <a:spcBef>
                <a:spcPct val="0"/>
              </a:spcBef>
              <a:buNone/>
              <a:defRPr sz="2100" b="1" i="1" kern="1200">
                <a:solidFill>
                  <a:srgbClr val="1B3071"/>
                </a:solidFill>
                <a:latin typeface="Flexo"/>
                <a:ea typeface="+mj-ea"/>
                <a:cs typeface="Flexo"/>
              </a:defRPr>
            </a:lvl1pPr>
          </a:lstStyle>
          <a:p>
            <a:pPr marL="12700" marR="5080" algn="ctr">
              <a:lnSpc>
                <a:spcPct val="100000"/>
              </a:lnSpc>
              <a:spcBef>
                <a:spcPts val="695"/>
              </a:spcBef>
            </a:pPr>
            <a:r>
              <a:rPr lang="es-MX" sz="6600" dirty="0">
                <a:solidFill>
                  <a:schemeClr val="bg1"/>
                </a:solidFill>
                <a:latin typeface="Flexo" pitchFamily="50" charset="0"/>
                <a:ea typeface="+mn-ea"/>
                <a:cs typeface="+mn-cs"/>
              </a:rPr>
              <a:t>¡Gracias!</a:t>
            </a:r>
            <a:endParaRPr lang="da-DK" sz="6600" b="0" i="0" dirty="0"/>
          </a:p>
        </p:txBody>
      </p:sp>
      <p:pic>
        <p:nvPicPr>
          <p:cNvPr id="3" name="Imagen 2" descr="Interfaz de usuario gráfica, Aplicación&#10;&#10;Descripción generada automáticamente">
            <a:extLst>
              <a:ext uri="{FF2B5EF4-FFF2-40B4-BE49-F238E27FC236}">
                <a16:creationId xmlns:a16="http://schemas.microsoft.com/office/drawing/2014/main" id="{E6707795-F03D-2015-6B19-327519D77A5C}"/>
              </a:ext>
            </a:extLst>
          </p:cNvPr>
          <p:cNvPicPr>
            <a:picLocks noChangeAspect="1"/>
          </p:cNvPicPr>
          <p:nvPr/>
        </p:nvPicPr>
        <p:blipFill rotWithShape="1">
          <a:blip r:embed="rId5">
            <a:extLst>
              <a:ext uri="{28A0092B-C50C-407E-A947-70E740481C1C}">
                <a14:useLocalDpi xmlns:a14="http://schemas.microsoft.com/office/drawing/2010/main" val="0"/>
              </a:ext>
            </a:extLst>
          </a:blip>
          <a:srcRect l="55407"/>
          <a:stretch/>
        </p:blipFill>
        <p:spPr>
          <a:xfrm>
            <a:off x="10660284" y="5879769"/>
            <a:ext cx="1777668" cy="1056846"/>
          </a:xfrm>
          <a:prstGeom prst="rect">
            <a:avLst/>
          </a:prstGeom>
        </p:spPr>
      </p:pic>
    </p:spTree>
    <p:extLst>
      <p:ext uri="{BB962C8B-B14F-4D97-AF65-F5344CB8AC3E}">
        <p14:creationId xmlns:p14="http://schemas.microsoft.com/office/powerpoint/2010/main" val="3883950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Imagen 5" descr="Imagen que contiene persona, interior, joven, sostener&#10;&#10;Descripción generada automáticamente">
            <a:extLst>
              <a:ext uri="{FF2B5EF4-FFF2-40B4-BE49-F238E27FC236}">
                <a16:creationId xmlns:a16="http://schemas.microsoft.com/office/drawing/2014/main" id="{375D8799-11E6-3D88-9C68-9E1A61791FA8}"/>
              </a:ext>
            </a:extLst>
          </p:cNvPr>
          <p:cNvPicPr>
            <a:picLocks noChangeAspect="1"/>
          </p:cNvPicPr>
          <p:nvPr/>
        </p:nvPicPr>
        <p:blipFill rotWithShape="1">
          <a:blip r:embed="rId3">
            <a:extLst>
              <a:ext uri="{28A0092B-C50C-407E-A947-70E740481C1C}">
                <a14:useLocalDpi xmlns:a14="http://schemas.microsoft.com/office/drawing/2010/main" val="0"/>
              </a:ext>
            </a:extLst>
          </a:blip>
          <a:srcRect t="5457" b="5377"/>
          <a:stretch/>
        </p:blipFill>
        <p:spPr>
          <a:xfrm>
            <a:off x="-21450" y="0"/>
            <a:ext cx="12199481" cy="7251405"/>
          </a:xfrm>
          <a:prstGeom prst="rect">
            <a:avLst/>
          </a:prstGeom>
        </p:spPr>
      </p:pic>
      <p:sp>
        <p:nvSpPr>
          <p:cNvPr id="10" name="object 15">
            <a:extLst>
              <a:ext uri="{FF2B5EF4-FFF2-40B4-BE49-F238E27FC236}">
                <a16:creationId xmlns:a16="http://schemas.microsoft.com/office/drawing/2014/main" id="{EE890E7F-02C0-3A4B-5AD4-A889FDFB7561}"/>
              </a:ext>
            </a:extLst>
          </p:cNvPr>
          <p:cNvSpPr txBox="1">
            <a:spLocks noGrp="1"/>
          </p:cNvSpPr>
          <p:nvPr>
            <p:ph type="title"/>
          </p:nvPr>
        </p:nvSpPr>
        <p:spPr>
          <a:xfrm>
            <a:off x="5136341" y="3773778"/>
            <a:ext cx="5747657" cy="1874231"/>
          </a:xfrm>
          <a:prstGeom prst="rect">
            <a:avLst/>
          </a:prstGeom>
        </p:spPr>
        <p:txBody>
          <a:bodyPr vert="horz" wrap="square" lIns="0" tIns="88265" rIns="0" bIns="0" rtlCol="0" anchor="t">
            <a:spAutoFit/>
          </a:bodyPr>
          <a:lstStyle/>
          <a:p>
            <a:pPr marL="12700" marR="5080" algn="r">
              <a:lnSpc>
                <a:spcPct val="100000"/>
              </a:lnSpc>
              <a:spcBef>
                <a:spcPts val="695"/>
              </a:spcBef>
            </a:pPr>
            <a:r>
              <a:rPr lang="es-MX" sz="3600" i="0" spc="20">
                <a:solidFill>
                  <a:srgbClr val="FFFFFF"/>
                </a:solidFill>
              </a:rPr>
              <a:t>Desafíate en grande. Impacta en grande</a:t>
            </a:r>
            <a:br>
              <a:rPr lang="es-MX" sz="4400" i="0" spc="20">
                <a:solidFill>
                  <a:srgbClr val="FFFFFF"/>
                </a:solidFill>
              </a:rPr>
            </a:br>
            <a:endParaRPr lang="da-DK" sz="4400" i="0"/>
          </a:p>
        </p:txBody>
      </p:sp>
      <p:pic>
        <p:nvPicPr>
          <p:cNvPr id="9" name="Imagen 8">
            <a:extLst>
              <a:ext uri="{FF2B5EF4-FFF2-40B4-BE49-F238E27FC236}">
                <a16:creationId xmlns:a16="http://schemas.microsoft.com/office/drawing/2014/main" id="{EB5B3DC2-9B96-D129-8C80-ED5C3497DDE1}"/>
              </a:ext>
            </a:extLst>
          </p:cNvPr>
          <p:cNvPicPr>
            <a:picLocks noChangeAspect="1"/>
          </p:cNvPicPr>
          <p:nvPr/>
        </p:nvPicPr>
        <p:blipFill rotWithShape="1">
          <a:blip r:embed="rId4">
            <a:extLst>
              <a:ext uri="{28A0092B-C50C-407E-A947-70E740481C1C}">
                <a14:useLocalDpi xmlns:a14="http://schemas.microsoft.com/office/drawing/2010/main" val="0"/>
              </a:ext>
            </a:extLst>
          </a:blip>
          <a:srcRect r="24230"/>
          <a:stretch/>
        </p:blipFill>
        <p:spPr>
          <a:xfrm>
            <a:off x="5608320" y="3426846"/>
            <a:ext cx="6583680" cy="1752600"/>
          </a:xfrm>
          <a:prstGeom prst="rect">
            <a:avLst/>
          </a:prstGeom>
        </p:spPr>
      </p:pic>
      <p:sp>
        <p:nvSpPr>
          <p:cNvPr id="5" name="object 15">
            <a:extLst>
              <a:ext uri="{FF2B5EF4-FFF2-40B4-BE49-F238E27FC236}">
                <a16:creationId xmlns:a16="http://schemas.microsoft.com/office/drawing/2014/main" id="{B2D6AC64-428F-C0BB-944C-3A81DD65E324}"/>
              </a:ext>
            </a:extLst>
          </p:cNvPr>
          <p:cNvSpPr txBox="1">
            <a:spLocks/>
          </p:cNvSpPr>
          <p:nvPr/>
        </p:nvSpPr>
        <p:spPr>
          <a:xfrm>
            <a:off x="6026331" y="3679656"/>
            <a:ext cx="5747657" cy="1104790"/>
          </a:xfrm>
          <a:prstGeom prst="rect">
            <a:avLst/>
          </a:prstGeom>
        </p:spPr>
        <p:txBody>
          <a:bodyPr vert="horz" wrap="square" lIns="0" tIns="88265" rIns="0" bIns="0" rtlCol="0" anchor="t">
            <a:spAutoFit/>
          </a:bodyPr>
          <a:lstStyle>
            <a:lvl1pPr algn="l" defTabSz="914400" rtl="0" eaLnBrk="1" latinLnBrk="0" hangingPunct="1">
              <a:lnSpc>
                <a:spcPct val="90000"/>
              </a:lnSpc>
              <a:spcBef>
                <a:spcPct val="0"/>
              </a:spcBef>
              <a:buNone/>
              <a:defRPr sz="2100" b="1" i="1" kern="1200">
                <a:solidFill>
                  <a:srgbClr val="1B3071"/>
                </a:solidFill>
                <a:latin typeface="Flexo"/>
                <a:ea typeface="+mj-ea"/>
                <a:cs typeface="Flexo"/>
              </a:defRPr>
            </a:lvl1pPr>
          </a:lstStyle>
          <a:p>
            <a:pPr marL="12700" marR="5080" algn="r">
              <a:lnSpc>
                <a:spcPct val="100000"/>
              </a:lnSpc>
              <a:spcBef>
                <a:spcPts val="695"/>
              </a:spcBef>
            </a:pPr>
            <a:r>
              <a:rPr lang="es-MX" sz="6600" dirty="0">
                <a:solidFill>
                  <a:schemeClr val="bg1"/>
                </a:solidFill>
                <a:latin typeface="Flexo" pitchFamily="50" charset="0"/>
                <a:ea typeface="+mn-ea"/>
                <a:cs typeface="+mn-cs"/>
              </a:rPr>
              <a:t>¡Bienvenidos!</a:t>
            </a:r>
            <a:endParaRPr lang="da-DK" sz="6600" b="0" i="0" dirty="0"/>
          </a:p>
        </p:txBody>
      </p:sp>
      <p:pic>
        <p:nvPicPr>
          <p:cNvPr id="3" name="Imagen 2" descr="Interfaz de usuario gráfica, Aplicación&#10;&#10;Descripción generada automáticamente">
            <a:extLst>
              <a:ext uri="{FF2B5EF4-FFF2-40B4-BE49-F238E27FC236}">
                <a16:creationId xmlns:a16="http://schemas.microsoft.com/office/drawing/2014/main" id="{E6707795-F03D-2015-6B19-327519D77A5C}"/>
              </a:ext>
            </a:extLst>
          </p:cNvPr>
          <p:cNvPicPr>
            <a:picLocks noChangeAspect="1"/>
          </p:cNvPicPr>
          <p:nvPr/>
        </p:nvPicPr>
        <p:blipFill rotWithShape="1">
          <a:blip r:embed="rId5">
            <a:extLst>
              <a:ext uri="{28A0092B-C50C-407E-A947-70E740481C1C}">
                <a14:useLocalDpi xmlns:a14="http://schemas.microsoft.com/office/drawing/2010/main" val="0"/>
              </a:ext>
            </a:extLst>
          </a:blip>
          <a:srcRect l="55407"/>
          <a:stretch/>
        </p:blipFill>
        <p:spPr>
          <a:xfrm>
            <a:off x="10660284" y="5879769"/>
            <a:ext cx="1777668" cy="1056846"/>
          </a:xfrm>
          <a:prstGeom prst="rect">
            <a:avLst/>
          </a:prstGeom>
        </p:spPr>
      </p:pic>
    </p:spTree>
    <p:extLst>
      <p:ext uri="{BB962C8B-B14F-4D97-AF65-F5344CB8AC3E}">
        <p14:creationId xmlns:p14="http://schemas.microsoft.com/office/powerpoint/2010/main" val="3354159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0" name="Imagen 9" descr="Interfaz de usuario gráfica, Aplicación&#10;&#10;Descripción generada automáticamente">
            <a:extLst>
              <a:ext uri="{FF2B5EF4-FFF2-40B4-BE49-F238E27FC236}">
                <a16:creationId xmlns:a16="http://schemas.microsoft.com/office/drawing/2014/main" id="{FE38D5D5-91F8-8863-20A9-E15EFC4C70EB}"/>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11" name="9 CuadroTexto">
            <a:extLst>
              <a:ext uri="{FF2B5EF4-FFF2-40B4-BE49-F238E27FC236}">
                <a16:creationId xmlns:a16="http://schemas.microsoft.com/office/drawing/2014/main" id="{5CD184E1-4FAA-110E-1F86-9BE250CAEB72}"/>
              </a:ext>
            </a:extLst>
          </p:cNvPr>
          <p:cNvSpPr txBox="1">
            <a:spLocks noChangeArrowheads="1"/>
          </p:cNvSpPr>
          <p:nvPr/>
        </p:nvSpPr>
        <p:spPr bwMode="auto">
          <a:xfrm>
            <a:off x="5512125" y="2644170"/>
            <a:ext cx="5333353"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800" b="1" dirty="0">
                <a:solidFill>
                  <a:schemeClr val="bg1"/>
                </a:solidFill>
                <a:latin typeface="Flexo"/>
                <a:cs typeface="Arial"/>
              </a:rPr>
              <a:t>Sustentación Equipos Finalistas</a:t>
            </a:r>
            <a:endParaRPr lang="es-PE" altLang="es-PE" sz="4400" b="1" i="1" dirty="0">
              <a:solidFill>
                <a:schemeClr val="bg1"/>
              </a:solidFill>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7DF3DE8E-3CD8-8740-7415-93CFC23172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32578"/>
            <a:ext cx="1945026" cy="464010"/>
          </a:xfrm>
          <a:prstGeom prst="rect">
            <a:avLst/>
          </a:prstGeom>
        </p:spPr>
      </p:pic>
      <p:pic>
        <p:nvPicPr>
          <p:cNvPr id="5" name="Imagen 4">
            <a:extLst>
              <a:ext uri="{FF2B5EF4-FFF2-40B4-BE49-F238E27FC236}">
                <a16:creationId xmlns:a16="http://schemas.microsoft.com/office/drawing/2014/main" id="{59065B19-24AF-3591-E7A9-206F63023913}"/>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2413974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pic>
        <p:nvPicPr>
          <p:cNvPr id="17" name="Imagen 16">
            <a:extLst>
              <a:ext uri="{FF2B5EF4-FFF2-40B4-BE49-F238E27FC236}">
                <a16:creationId xmlns:a16="http://schemas.microsoft.com/office/drawing/2014/main" id="{6937349A-9520-BD02-01FF-B6823D8890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980" y="4434891"/>
            <a:ext cx="2511075" cy="781022"/>
          </a:xfrm>
          <a:prstGeom prst="rect">
            <a:avLst/>
          </a:prstGeom>
        </p:spPr>
      </p:pic>
      <p:sp>
        <p:nvSpPr>
          <p:cNvPr id="18" name="CuadroTexto 17">
            <a:extLst>
              <a:ext uri="{FF2B5EF4-FFF2-40B4-BE49-F238E27FC236}">
                <a16:creationId xmlns:a16="http://schemas.microsoft.com/office/drawing/2014/main" id="{E8A2C647-8806-D136-94B4-12B8C9D61889}"/>
              </a:ext>
            </a:extLst>
          </p:cNvPr>
          <p:cNvSpPr txBox="1"/>
          <p:nvPr/>
        </p:nvSpPr>
        <p:spPr>
          <a:xfrm>
            <a:off x="736701" y="4526078"/>
            <a:ext cx="2256597" cy="338554"/>
          </a:xfrm>
          <a:prstGeom prst="rect">
            <a:avLst/>
          </a:prstGeom>
          <a:noFill/>
        </p:spPr>
        <p:txBody>
          <a:bodyPr wrap="square" rtlCol="0">
            <a:spAutoFit/>
          </a:bodyPr>
          <a:lstStyle/>
          <a:p>
            <a:pPr algn="ctr">
              <a:spcAft>
                <a:spcPts val="600"/>
              </a:spcAft>
            </a:pPr>
            <a:r>
              <a:rPr lang="es-MX" sz="1600" i="1" dirty="0">
                <a:solidFill>
                  <a:schemeClr val="bg1"/>
                </a:solidFill>
                <a:latin typeface="Flexo" pitchFamily="50" charset="0"/>
              </a:rPr>
              <a:t>Denisse Cuellar</a:t>
            </a:r>
          </a:p>
        </p:txBody>
      </p:sp>
      <p:sp>
        <p:nvSpPr>
          <p:cNvPr id="19" name="CuadroTexto 18">
            <a:extLst>
              <a:ext uri="{FF2B5EF4-FFF2-40B4-BE49-F238E27FC236}">
                <a16:creationId xmlns:a16="http://schemas.microsoft.com/office/drawing/2014/main" id="{08F9DDEF-FA78-6D1F-D01E-C04370A30B26}"/>
              </a:ext>
            </a:extLst>
          </p:cNvPr>
          <p:cNvSpPr txBox="1"/>
          <p:nvPr/>
        </p:nvSpPr>
        <p:spPr>
          <a:xfrm>
            <a:off x="343155" y="4834840"/>
            <a:ext cx="2976696" cy="276999"/>
          </a:xfrm>
          <a:prstGeom prst="rect">
            <a:avLst/>
          </a:prstGeom>
          <a:noFill/>
        </p:spPr>
        <p:txBody>
          <a:bodyPr wrap="square">
            <a:spAutoFit/>
          </a:bodyPr>
          <a:lstStyle/>
          <a:p>
            <a:pPr algn="ctr">
              <a:spcAft>
                <a:spcPts val="600"/>
              </a:spcAft>
            </a:pPr>
            <a:r>
              <a:rPr lang="es-PE" sz="1200" b="1" i="1" dirty="0" err="1">
                <a:solidFill>
                  <a:schemeClr val="bg1"/>
                </a:solidFill>
                <a:effectLst/>
                <a:latin typeface="Flexo" pitchFamily="50" charset="0"/>
              </a:rPr>
              <a:t>Tribe</a:t>
            </a:r>
            <a:r>
              <a:rPr lang="es-PE" sz="1200" b="1" i="1" dirty="0">
                <a:solidFill>
                  <a:schemeClr val="bg1"/>
                </a:solidFill>
                <a:effectLst/>
                <a:latin typeface="Flexo" pitchFamily="50" charset="0"/>
              </a:rPr>
              <a:t> Leader Data </a:t>
            </a:r>
            <a:r>
              <a:rPr lang="es-PE" sz="1200" b="1" i="1" dirty="0" err="1">
                <a:solidFill>
                  <a:schemeClr val="bg1"/>
                </a:solidFill>
                <a:effectLst/>
                <a:latin typeface="Flexo" pitchFamily="50" charset="0"/>
              </a:rPr>
              <a:t>Lab</a:t>
            </a:r>
            <a:r>
              <a:rPr lang="es-PE" sz="1200" b="1" i="1" dirty="0">
                <a:solidFill>
                  <a:schemeClr val="bg1"/>
                </a:solidFill>
                <a:effectLst/>
                <a:latin typeface="Flexo" pitchFamily="50" charset="0"/>
              </a:rPr>
              <a:t> - BCP</a:t>
            </a:r>
            <a:endParaRPr lang="es-PE" sz="1200" b="1" i="1" dirty="0">
              <a:solidFill>
                <a:schemeClr val="bg1"/>
              </a:solidFill>
              <a:latin typeface="Flexo" pitchFamily="50" charset="0"/>
            </a:endParaRPr>
          </a:p>
        </p:txBody>
      </p:sp>
      <p:pic>
        <p:nvPicPr>
          <p:cNvPr id="10" name="Imagen 9" descr="Imagen que contiene Logotipo&#10;&#10;Descripción generada automáticamente">
            <a:extLst>
              <a:ext uri="{FF2B5EF4-FFF2-40B4-BE49-F238E27FC236}">
                <a16:creationId xmlns:a16="http://schemas.microsoft.com/office/drawing/2014/main" id="{3A5339A4-2999-82EE-4F5D-0787F61CDD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2050" name="Picture 2" descr="Profile photo of Denisse Cuellar">
            <a:extLst>
              <a:ext uri="{FF2B5EF4-FFF2-40B4-BE49-F238E27FC236}">
                <a16:creationId xmlns:a16="http://schemas.microsoft.com/office/drawing/2014/main" id="{8F6A3F2B-F83E-F280-7043-3C7E6F20DA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755" y="2284723"/>
            <a:ext cx="1768475" cy="1768475"/>
          </a:xfrm>
          <a:prstGeom prst="ellipse">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9AAB6F9C-B85C-72D5-F2A1-83B7FFFBEF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8200" y="4434891"/>
            <a:ext cx="2880592" cy="781022"/>
          </a:xfrm>
          <a:prstGeom prst="rect">
            <a:avLst/>
          </a:prstGeom>
        </p:spPr>
      </p:pic>
      <p:sp>
        <p:nvSpPr>
          <p:cNvPr id="7" name="CuadroTexto 6">
            <a:extLst>
              <a:ext uri="{FF2B5EF4-FFF2-40B4-BE49-F238E27FC236}">
                <a16:creationId xmlns:a16="http://schemas.microsoft.com/office/drawing/2014/main" id="{D7B7EA81-5D5B-78B6-E722-3B7B49B99B21}"/>
              </a:ext>
            </a:extLst>
          </p:cNvPr>
          <p:cNvSpPr txBox="1"/>
          <p:nvPr/>
        </p:nvSpPr>
        <p:spPr>
          <a:xfrm>
            <a:off x="3698086" y="4475278"/>
            <a:ext cx="2256597" cy="338554"/>
          </a:xfrm>
          <a:prstGeom prst="rect">
            <a:avLst/>
          </a:prstGeom>
          <a:noFill/>
        </p:spPr>
        <p:txBody>
          <a:bodyPr wrap="square" rtlCol="0">
            <a:spAutoFit/>
          </a:bodyPr>
          <a:lstStyle/>
          <a:p>
            <a:pPr algn="ctr">
              <a:spcAft>
                <a:spcPts val="600"/>
              </a:spcAft>
            </a:pPr>
            <a:r>
              <a:rPr lang="es-MX" sz="1600" i="1" dirty="0">
                <a:solidFill>
                  <a:schemeClr val="bg1"/>
                </a:solidFill>
                <a:latin typeface="Flexo" pitchFamily="50" charset="0"/>
              </a:rPr>
              <a:t>Paul Gutierrez</a:t>
            </a:r>
          </a:p>
        </p:txBody>
      </p:sp>
      <p:sp>
        <p:nvSpPr>
          <p:cNvPr id="9" name="CuadroTexto 8">
            <a:extLst>
              <a:ext uri="{FF2B5EF4-FFF2-40B4-BE49-F238E27FC236}">
                <a16:creationId xmlns:a16="http://schemas.microsoft.com/office/drawing/2014/main" id="{4C18783E-FFF2-E324-70A7-C08D1827B1FD}"/>
              </a:ext>
            </a:extLst>
          </p:cNvPr>
          <p:cNvSpPr txBox="1"/>
          <p:nvPr/>
        </p:nvSpPr>
        <p:spPr>
          <a:xfrm>
            <a:off x="3303913" y="4754248"/>
            <a:ext cx="2976696" cy="461665"/>
          </a:xfrm>
          <a:prstGeom prst="rect">
            <a:avLst/>
          </a:prstGeom>
          <a:noFill/>
        </p:spPr>
        <p:txBody>
          <a:bodyPr wrap="square">
            <a:spAutoFit/>
          </a:bodyPr>
          <a:lstStyle/>
          <a:p>
            <a:pPr algn="ctr">
              <a:spcAft>
                <a:spcPts val="600"/>
              </a:spcAft>
            </a:pPr>
            <a:r>
              <a:rPr lang="es-PE" sz="1200" b="1" i="1" dirty="0" err="1">
                <a:solidFill>
                  <a:schemeClr val="bg1"/>
                </a:solidFill>
                <a:effectLst/>
                <a:latin typeface="Flexo" pitchFamily="50" charset="0"/>
              </a:rPr>
              <a:t>Tribe</a:t>
            </a:r>
            <a:r>
              <a:rPr lang="es-PE" sz="1200" b="1" i="1" dirty="0">
                <a:solidFill>
                  <a:schemeClr val="bg1"/>
                </a:solidFill>
                <a:effectLst/>
                <a:latin typeface="Flexo" pitchFamily="50" charset="0"/>
              </a:rPr>
              <a:t> Leader Ahorros Inversiones y Transacciones - BCP</a:t>
            </a:r>
            <a:endParaRPr lang="es-PE" sz="1200" b="1" i="1" dirty="0">
              <a:solidFill>
                <a:schemeClr val="bg1"/>
              </a:solidFill>
              <a:latin typeface="Flexo" pitchFamily="50" charset="0"/>
            </a:endParaRPr>
          </a:p>
        </p:txBody>
      </p:sp>
      <p:pic>
        <p:nvPicPr>
          <p:cNvPr id="11" name="Imagen 10">
            <a:extLst>
              <a:ext uri="{FF2B5EF4-FFF2-40B4-BE49-F238E27FC236}">
                <a16:creationId xmlns:a16="http://schemas.microsoft.com/office/drawing/2014/main" id="{8E93C1DE-32F4-01F2-845F-C79DB0F3C9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6410" y="4434891"/>
            <a:ext cx="2511075" cy="781022"/>
          </a:xfrm>
          <a:prstGeom prst="rect">
            <a:avLst/>
          </a:prstGeom>
        </p:spPr>
      </p:pic>
      <p:sp>
        <p:nvSpPr>
          <p:cNvPr id="12" name="CuadroTexto 11">
            <a:extLst>
              <a:ext uri="{FF2B5EF4-FFF2-40B4-BE49-F238E27FC236}">
                <a16:creationId xmlns:a16="http://schemas.microsoft.com/office/drawing/2014/main" id="{ECF408D3-6FCD-6445-DC72-A9FD37BAAACF}"/>
              </a:ext>
            </a:extLst>
          </p:cNvPr>
          <p:cNvSpPr txBox="1"/>
          <p:nvPr/>
        </p:nvSpPr>
        <p:spPr>
          <a:xfrm>
            <a:off x="6707831" y="4551478"/>
            <a:ext cx="2256597" cy="338554"/>
          </a:xfrm>
          <a:prstGeom prst="rect">
            <a:avLst/>
          </a:prstGeom>
          <a:noFill/>
        </p:spPr>
        <p:txBody>
          <a:bodyPr wrap="square" rtlCol="0">
            <a:spAutoFit/>
          </a:bodyPr>
          <a:lstStyle/>
          <a:p>
            <a:pPr algn="ctr">
              <a:spcAft>
                <a:spcPts val="600"/>
              </a:spcAft>
            </a:pPr>
            <a:r>
              <a:rPr lang="es-MX" sz="1600" i="1" dirty="0">
                <a:solidFill>
                  <a:schemeClr val="bg1"/>
                </a:solidFill>
                <a:latin typeface="Flexo" pitchFamily="50" charset="0"/>
              </a:rPr>
              <a:t>Eduardo Torres</a:t>
            </a:r>
          </a:p>
        </p:txBody>
      </p:sp>
      <p:sp>
        <p:nvSpPr>
          <p:cNvPr id="13" name="CuadroTexto 12">
            <a:extLst>
              <a:ext uri="{FF2B5EF4-FFF2-40B4-BE49-F238E27FC236}">
                <a16:creationId xmlns:a16="http://schemas.microsoft.com/office/drawing/2014/main" id="{8701E807-9ED7-B1F1-F73F-2C82C995AAEC}"/>
              </a:ext>
            </a:extLst>
          </p:cNvPr>
          <p:cNvSpPr txBox="1"/>
          <p:nvPr/>
        </p:nvSpPr>
        <p:spPr>
          <a:xfrm>
            <a:off x="6340163" y="4830448"/>
            <a:ext cx="2976696" cy="276999"/>
          </a:xfrm>
          <a:prstGeom prst="rect">
            <a:avLst/>
          </a:prstGeom>
          <a:noFill/>
        </p:spPr>
        <p:txBody>
          <a:bodyPr wrap="square">
            <a:spAutoFit/>
          </a:bodyPr>
          <a:lstStyle/>
          <a:p>
            <a:pPr algn="ctr">
              <a:spcAft>
                <a:spcPts val="600"/>
              </a:spcAft>
            </a:pPr>
            <a:r>
              <a:rPr lang="es-PE" sz="1200" b="1" i="1" dirty="0">
                <a:solidFill>
                  <a:schemeClr val="bg1"/>
                </a:solidFill>
                <a:effectLst/>
                <a:latin typeface="Flexo" pitchFamily="50" charset="0"/>
              </a:rPr>
              <a:t>COE Leader Data - BCP</a:t>
            </a:r>
            <a:endParaRPr lang="es-PE" sz="1200" b="1" i="1" dirty="0">
              <a:solidFill>
                <a:schemeClr val="bg1"/>
              </a:solidFill>
              <a:latin typeface="Flexo" pitchFamily="50" charset="0"/>
            </a:endParaRPr>
          </a:p>
        </p:txBody>
      </p:sp>
      <p:pic>
        <p:nvPicPr>
          <p:cNvPr id="14" name="Imagen 13">
            <a:extLst>
              <a:ext uri="{FF2B5EF4-FFF2-40B4-BE49-F238E27FC236}">
                <a16:creationId xmlns:a16="http://schemas.microsoft.com/office/drawing/2014/main" id="{0C9122E3-3C7A-6A56-ECB0-1AACFD69C5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1195" y="4417799"/>
            <a:ext cx="2511075" cy="810814"/>
          </a:xfrm>
          <a:prstGeom prst="rect">
            <a:avLst/>
          </a:prstGeom>
        </p:spPr>
      </p:pic>
      <p:sp>
        <p:nvSpPr>
          <p:cNvPr id="15" name="CuadroTexto 14">
            <a:extLst>
              <a:ext uri="{FF2B5EF4-FFF2-40B4-BE49-F238E27FC236}">
                <a16:creationId xmlns:a16="http://schemas.microsoft.com/office/drawing/2014/main" id="{2DBB1C91-424C-AF2A-7878-9A8F035097F6}"/>
              </a:ext>
            </a:extLst>
          </p:cNvPr>
          <p:cNvSpPr txBox="1"/>
          <p:nvPr/>
        </p:nvSpPr>
        <p:spPr>
          <a:xfrm>
            <a:off x="9409916" y="4496286"/>
            <a:ext cx="2256597" cy="338554"/>
          </a:xfrm>
          <a:prstGeom prst="rect">
            <a:avLst/>
          </a:prstGeom>
          <a:noFill/>
        </p:spPr>
        <p:txBody>
          <a:bodyPr wrap="square" rtlCol="0">
            <a:spAutoFit/>
          </a:bodyPr>
          <a:lstStyle/>
          <a:p>
            <a:pPr algn="ctr">
              <a:spcAft>
                <a:spcPts val="600"/>
              </a:spcAft>
            </a:pPr>
            <a:r>
              <a:rPr lang="es-MX" sz="1600" i="1" dirty="0">
                <a:solidFill>
                  <a:schemeClr val="bg1"/>
                </a:solidFill>
                <a:latin typeface="Flexo" pitchFamily="50" charset="0"/>
              </a:rPr>
              <a:t>Jose Ortega</a:t>
            </a:r>
          </a:p>
        </p:txBody>
      </p:sp>
      <p:pic>
        <p:nvPicPr>
          <p:cNvPr id="2052" name="Picture 4" descr="Profile photo of Paul Gutierrez Rosa">
            <a:extLst>
              <a:ext uri="{FF2B5EF4-FFF2-40B4-BE49-F238E27FC236}">
                <a16:creationId xmlns:a16="http://schemas.microsoft.com/office/drawing/2014/main" id="{782DF232-4EFE-6896-B39E-79FD39863A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08023" y="2264335"/>
            <a:ext cx="1768475" cy="1768475"/>
          </a:xfrm>
          <a:prstGeom prst="ellipse">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4" name="Picture 6" descr="Profile photo of Eduardo Torres Paredes">
            <a:extLst>
              <a:ext uri="{FF2B5EF4-FFF2-40B4-BE49-F238E27FC236}">
                <a16:creationId xmlns:a16="http://schemas.microsoft.com/office/drawing/2014/main" id="{557AD6A0-DE4F-6997-5076-848A85D247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17709" y="2264334"/>
            <a:ext cx="1768475" cy="1768475"/>
          </a:xfrm>
          <a:prstGeom prst="ellipse">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1" name="CuadroTexto 20">
            <a:extLst>
              <a:ext uri="{FF2B5EF4-FFF2-40B4-BE49-F238E27FC236}">
                <a16:creationId xmlns:a16="http://schemas.microsoft.com/office/drawing/2014/main" id="{92BA64DF-7743-A34C-1171-5146530AAA5E}"/>
              </a:ext>
            </a:extLst>
          </p:cNvPr>
          <p:cNvSpPr txBox="1"/>
          <p:nvPr/>
        </p:nvSpPr>
        <p:spPr>
          <a:xfrm>
            <a:off x="9066391" y="4787527"/>
            <a:ext cx="2976696" cy="276999"/>
          </a:xfrm>
          <a:prstGeom prst="rect">
            <a:avLst/>
          </a:prstGeom>
          <a:noFill/>
        </p:spPr>
        <p:txBody>
          <a:bodyPr wrap="square">
            <a:spAutoFit/>
          </a:bodyPr>
          <a:lstStyle/>
          <a:p>
            <a:pPr algn="ctr"/>
            <a:r>
              <a:rPr lang="es-MX" sz="1200" b="1" i="1" dirty="0">
                <a:solidFill>
                  <a:schemeClr val="bg1"/>
                </a:solidFill>
                <a:latin typeface="Flexo" pitchFamily="50" charset="0"/>
              </a:rPr>
              <a:t>CAL </a:t>
            </a:r>
            <a:r>
              <a:rPr lang="es-MX" sz="1200" b="1" i="1" dirty="0" err="1">
                <a:solidFill>
                  <a:schemeClr val="bg1"/>
                </a:solidFill>
                <a:latin typeface="Flexo" pitchFamily="50" charset="0"/>
              </a:rPr>
              <a:t>Analytics</a:t>
            </a:r>
            <a:r>
              <a:rPr lang="es-MX" sz="1200" b="1" i="1" dirty="0">
                <a:solidFill>
                  <a:schemeClr val="bg1"/>
                </a:solidFill>
                <a:latin typeface="Flexo" pitchFamily="50" charset="0"/>
              </a:rPr>
              <a:t>  </a:t>
            </a:r>
            <a:r>
              <a:rPr lang="es-MX" sz="1200" b="1" i="1" dirty="0" err="1">
                <a:solidFill>
                  <a:schemeClr val="bg1"/>
                </a:solidFill>
                <a:latin typeface="Flexo" pitchFamily="50" charset="0"/>
              </a:rPr>
              <a:t>Translator</a:t>
            </a:r>
            <a:r>
              <a:rPr lang="es-MX" sz="1200" b="1" i="1" dirty="0">
                <a:solidFill>
                  <a:schemeClr val="bg1"/>
                </a:solidFill>
                <a:latin typeface="Flexo" pitchFamily="50" charset="0"/>
              </a:rPr>
              <a:t> Master</a:t>
            </a:r>
            <a:endParaRPr lang="es-PE" sz="1200" b="1" dirty="0">
              <a:solidFill>
                <a:schemeClr val="bg1"/>
              </a:solidFill>
            </a:endParaRPr>
          </a:p>
        </p:txBody>
      </p:sp>
      <p:pic>
        <p:nvPicPr>
          <p:cNvPr id="22" name="Imagen 21" descr="Hombre parado junto a una roca&#10;&#10;Descripción generada automáticamente con confianza media">
            <a:extLst>
              <a:ext uri="{FF2B5EF4-FFF2-40B4-BE49-F238E27FC236}">
                <a16:creationId xmlns:a16="http://schemas.microsoft.com/office/drawing/2014/main" id="{2A7E4D42-FC81-352D-558D-28DD3DF53EB3}"/>
              </a:ext>
            </a:extLst>
          </p:cNvPr>
          <p:cNvPicPr>
            <a:picLocks noChangeAspect="1"/>
          </p:cNvPicPr>
          <p:nvPr/>
        </p:nvPicPr>
        <p:blipFill rotWithShape="1">
          <a:blip r:embed="rId8">
            <a:extLst>
              <a:ext uri="{28A0092B-C50C-407E-A947-70E740481C1C}">
                <a14:useLocalDpi xmlns:a14="http://schemas.microsoft.com/office/drawing/2010/main" val="0"/>
              </a:ext>
            </a:extLst>
          </a:blip>
          <a:srcRect l="6386" t="-38" r="1462" b="28294"/>
          <a:stretch/>
        </p:blipFill>
        <p:spPr>
          <a:xfrm>
            <a:off x="9584521" y="2216199"/>
            <a:ext cx="1768475" cy="1835798"/>
          </a:xfrm>
          <a:prstGeom prst="ellipse">
            <a:avLst/>
          </a:prstGeom>
          <a:effectLst>
            <a:outerShdw blurRad="50800" dist="38100" dir="2700000" algn="tl" rotWithShape="0">
              <a:prstClr val="black">
                <a:alpha val="40000"/>
              </a:prstClr>
            </a:outerShdw>
          </a:effectLst>
        </p:spPr>
      </p:pic>
      <p:sp>
        <p:nvSpPr>
          <p:cNvPr id="23" name="9 CuadroTexto">
            <a:extLst>
              <a:ext uri="{FF2B5EF4-FFF2-40B4-BE49-F238E27FC236}">
                <a16:creationId xmlns:a16="http://schemas.microsoft.com/office/drawing/2014/main" id="{E1AC3C49-A7B1-950C-31BA-61228AC7D747}"/>
              </a:ext>
            </a:extLst>
          </p:cNvPr>
          <p:cNvSpPr txBox="1">
            <a:spLocks noChangeArrowheads="1"/>
          </p:cNvSpPr>
          <p:nvPr/>
        </p:nvSpPr>
        <p:spPr bwMode="auto">
          <a:xfrm>
            <a:off x="2131085" y="772783"/>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Jurado</a:t>
            </a:r>
            <a:endParaRPr lang="es-PE" altLang="es-PE" sz="4000" b="1" dirty="0">
              <a:solidFill>
                <a:schemeClr val="bg1"/>
              </a:solidFill>
              <a:latin typeface="Flexo"/>
              <a:cs typeface="Arial"/>
            </a:endParaRPr>
          </a:p>
        </p:txBody>
      </p:sp>
      <p:sp>
        <p:nvSpPr>
          <p:cNvPr id="24" name="Rectángulo: esquinas redondeadas 23">
            <a:extLst>
              <a:ext uri="{FF2B5EF4-FFF2-40B4-BE49-F238E27FC236}">
                <a16:creationId xmlns:a16="http://schemas.microsoft.com/office/drawing/2014/main" id="{D92C4918-F7BD-DCCD-6421-316BAD0044B1}"/>
              </a:ext>
            </a:extLst>
          </p:cNvPr>
          <p:cNvSpPr/>
          <p:nvPr/>
        </p:nvSpPr>
        <p:spPr>
          <a:xfrm>
            <a:off x="4631216" y="693467"/>
            <a:ext cx="3298786" cy="787202"/>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178629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5" name="9 CuadroTexto">
            <a:extLst>
              <a:ext uri="{FF2B5EF4-FFF2-40B4-BE49-F238E27FC236}">
                <a16:creationId xmlns:a16="http://schemas.microsoft.com/office/drawing/2014/main" id="{9D7E48D3-BF42-0C73-FE2C-C85CE068371F}"/>
              </a:ext>
            </a:extLst>
          </p:cNvPr>
          <p:cNvSpPr txBox="1">
            <a:spLocks noChangeArrowheads="1"/>
          </p:cNvSpPr>
          <p:nvPr/>
        </p:nvSpPr>
        <p:spPr bwMode="auto">
          <a:xfrm>
            <a:off x="5624241" y="3408908"/>
            <a:ext cx="539077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800" i="1" dirty="0">
                <a:solidFill>
                  <a:schemeClr val="bg1"/>
                </a:solidFill>
                <a:latin typeface="Flexo"/>
                <a:cs typeface="Arial"/>
              </a:rPr>
              <a:t>3er Puesto</a:t>
            </a:r>
            <a:endParaRPr lang="es-PE" altLang="es-PE" sz="4800" i="1" dirty="0">
              <a:solidFill>
                <a:schemeClr val="bg1"/>
              </a:solidFill>
              <a:latin typeface="Flexo"/>
              <a:cs typeface="Arial"/>
            </a:endParaRPr>
          </a:p>
        </p:txBody>
      </p:sp>
      <p:sp>
        <p:nvSpPr>
          <p:cNvPr id="11" name="9 CuadroTexto">
            <a:extLst>
              <a:ext uri="{FF2B5EF4-FFF2-40B4-BE49-F238E27FC236}">
                <a16:creationId xmlns:a16="http://schemas.microsoft.com/office/drawing/2014/main" id="{C68F4DB2-5ACD-7E56-A1E2-A86D39009678}"/>
              </a:ext>
            </a:extLst>
          </p:cNvPr>
          <p:cNvSpPr txBox="1">
            <a:spLocks noChangeArrowheads="1"/>
          </p:cNvSpPr>
          <p:nvPr/>
        </p:nvSpPr>
        <p:spPr bwMode="auto">
          <a:xfrm>
            <a:off x="5180316" y="2281763"/>
            <a:ext cx="627862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6600" b="1" i="1" dirty="0">
                <a:solidFill>
                  <a:schemeClr val="bg1"/>
                </a:solidFill>
                <a:effectLst>
                  <a:outerShdw blurRad="38100" dist="38100" dir="2700000" algn="tl">
                    <a:srgbClr val="000000">
                      <a:alpha val="43137"/>
                    </a:srgbClr>
                  </a:outerShdw>
                </a:effectLst>
                <a:latin typeface="Flexo"/>
                <a:cs typeface="Arial"/>
              </a:rPr>
              <a:t>¡Felicitaciones!</a:t>
            </a:r>
            <a:endParaRPr lang="es-PE" altLang="es-PE" sz="6600" b="1" i="1" dirty="0">
              <a:solidFill>
                <a:schemeClr val="bg1"/>
              </a:solidFill>
              <a:effectLst>
                <a:outerShdw blurRad="38100" dist="38100" dir="2700000" algn="tl">
                  <a:srgbClr val="000000">
                    <a:alpha val="43137"/>
                  </a:srgbClr>
                </a:outerShdw>
              </a:effectLst>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163587ED-D186-AA72-6A59-9AD860669E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6" name="Imagen 5">
            <a:extLst>
              <a:ext uri="{FF2B5EF4-FFF2-40B4-BE49-F238E27FC236}">
                <a16:creationId xmlns:a16="http://schemas.microsoft.com/office/drawing/2014/main" id="{F4C99AA2-C5E9-D9B6-D2FA-684347E6D3AA}"/>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2890364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5" name="9 CuadroTexto">
            <a:extLst>
              <a:ext uri="{FF2B5EF4-FFF2-40B4-BE49-F238E27FC236}">
                <a16:creationId xmlns:a16="http://schemas.microsoft.com/office/drawing/2014/main" id="{9D7E48D3-BF42-0C73-FE2C-C85CE068371F}"/>
              </a:ext>
            </a:extLst>
          </p:cNvPr>
          <p:cNvSpPr txBox="1">
            <a:spLocks noChangeArrowheads="1"/>
          </p:cNvSpPr>
          <p:nvPr/>
        </p:nvSpPr>
        <p:spPr bwMode="auto">
          <a:xfrm>
            <a:off x="5624241" y="3408908"/>
            <a:ext cx="539077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800" i="1" dirty="0">
                <a:solidFill>
                  <a:schemeClr val="bg1"/>
                </a:solidFill>
                <a:latin typeface="Flexo"/>
                <a:cs typeface="Arial"/>
              </a:rPr>
              <a:t>2do Puesto</a:t>
            </a:r>
            <a:endParaRPr lang="es-PE" altLang="es-PE" sz="4800" i="1" dirty="0">
              <a:solidFill>
                <a:schemeClr val="bg1"/>
              </a:solidFill>
              <a:latin typeface="Flexo"/>
              <a:cs typeface="Arial"/>
            </a:endParaRPr>
          </a:p>
        </p:txBody>
      </p:sp>
      <p:sp>
        <p:nvSpPr>
          <p:cNvPr id="11" name="9 CuadroTexto">
            <a:extLst>
              <a:ext uri="{FF2B5EF4-FFF2-40B4-BE49-F238E27FC236}">
                <a16:creationId xmlns:a16="http://schemas.microsoft.com/office/drawing/2014/main" id="{C68F4DB2-5ACD-7E56-A1E2-A86D39009678}"/>
              </a:ext>
            </a:extLst>
          </p:cNvPr>
          <p:cNvSpPr txBox="1">
            <a:spLocks noChangeArrowheads="1"/>
          </p:cNvSpPr>
          <p:nvPr/>
        </p:nvSpPr>
        <p:spPr bwMode="auto">
          <a:xfrm>
            <a:off x="5180316" y="2281763"/>
            <a:ext cx="627862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6600" b="1" i="1" dirty="0">
                <a:solidFill>
                  <a:schemeClr val="bg1"/>
                </a:solidFill>
                <a:effectLst>
                  <a:outerShdw blurRad="38100" dist="38100" dir="2700000" algn="tl">
                    <a:srgbClr val="000000">
                      <a:alpha val="43137"/>
                    </a:srgbClr>
                  </a:outerShdw>
                </a:effectLst>
                <a:latin typeface="Flexo"/>
                <a:cs typeface="Arial"/>
              </a:rPr>
              <a:t>¡Felicitaciones!</a:t>
            </a:r>
            <a:endParaRPr lang="es-PE" altLang="es-PE" sz="6600" b="1" i="1" dirty="0">
              <a:solidFill>
                <a:schemeClr val="bg1"/>
              </a:solidFill>
              <a:effectLst>
                <a:outerShdw blurRad="38100" dist="38100" dir="2700000" algn="tl">
                  <a:srgbClr val="000000">
                    <a:alpha val="43137"/>
                  </a:srgbClr>
                </a:outerShdw>
              </a:effectLst>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BA790716-E19D-A666-A9D0-5ADCE559B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6" name="Imagen 5">
            <a:extLst>
              <a:ext uri="{FF2B5EF4-FFF2-40B4-BE49-F238E27FC236}">
                <a16:creationId xmlns:a16="http://schemas.microsoft.com/office/drawing/2014/main" id="{EDE47854-8CD4-B115-5CCF-EA1134398F58}"/>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2441641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pic>
        <p:nvPicPr>
          <p:cNvPr id="13" name="Imagen 12">
            <a:extLst>
              <a:ext uri="{FF2B5EF4-FFF2-40B4-BE49-F238E27FC236}">
                <a16:creationId xmlns:a16="http://schemas.microsoft.com/office/drawing/2014/main" id="{3FFD4469-A592-2EDB-4D6D-C5B6B33EA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0493" y="4814223"/>
            <a:ext cx="4230062" cy="853224"/>
          </a:xfrm>
          <a:prstGeom prst="rect">
            <a:avLst/>
          </a:prstGeom>
        </p:spPr>
      </p:pic>
      <p:sp>
        <p:nvSpPr>
          <p:cNvPr id="14" name="CuadroTexto 13">
            <a:extLst>
              <a:ext uri="{FF2B5EF4-FFF2-40B4-BE49-F238E27FC236}">
                <a16:creationId xmlns:a16="http://schemas.microsoft.com/office/drawing/2014/main" id="{F69B2850-5406-B630-285F-3F52E45D61B4}"/>
              </a:ext>
            </a:extLst>
          </p:cNvPr>
          <p:cNvSpPr txBox="1"/>
          <p:nvPr/>
        </p:nvSpPr>
        <p:spPr>
          <a:xfrm>
            <a:off x="5317573" y="4884744"/>
            <a:ext cx="2256597" cy="400110"/>
          </a:xfrm>
          <a:prstGeom prst="rect">
            <a:avLst/>
          </a:prstGeom>
          <a:noFill/>
        </p:spPr>
        <p:txBody>
          <a:bodyPr wrap="square" rtlCol="0">
            <a:spAutoFit/>
          </a:bodyPr>
          <a:lstStyle/>
          <a:p>
            <a:pPr algn="ctr">
              <a:spcAft>
                <a:spcPts val="600"/>
              </a:spcAft>
            </a:pPr>
            <a:r>
              <a:rPr lang="es-PE" sz="2000" i="1" dirty="0">
                <a:solidFill>
                  <a:schemeClr val="bg1"/>
                </a:solidFill>
                <a:effectLst/>
                <a:latin typeface="Flexo" pitchFamily="50" charset="0"/>
                <a:ea typeface="Times New Roman" panose="02020603050405020304" pitchFamily="18" charset="0"/>
                <a:cs typeface="Calibri" panose="020F0502020204030204" pitchFamily="34" charset="0"/>
              </a:rPr>
              <a:t>Eddy Morris</a:t>
            </a:r>
            <a:endParaRPr lang="es-MX" sz="2400" i="1" dirty="0">
              <a:solidFill>
                <a:schemeClr val="bg1"/>
              </a:solidFill>
              <a:latin typeface="Flexo" pitchFamily="50" charset="0"/>
            </a:endParaRPr>
          </a:p>
        </p:txBody>
      </p:sp>
      <p:sp>
        <p:nvSpPr>
          <p:cNvPr id="15" name="CuadroTexto 14">
            <a:extLst>
              <a:ext uri="{FF2B5EF4-FFF2-40B4-BE49-F238E27FC236}">
                <a16:creationId xmlns:a16="http://schemas.microsoft.com/office/drawing/2014/main" id="{EEA3A444-3C3A-C97E-115D-C8A8206F7262}"/>
              </a:ext>
            </a:extLst>
          </p:cNvPr>
          <p:cNvSpPr txBox="1"/>
          <p:nvPr/>
        </p:nvSpPr>
        <p:spPr>
          <a:xfrm>
            <a:off x="4796706" y="5240835"/>
            <a:ext cx="3502342" cy="307777"/>
          </a:xfrm>
          <a:prstGeom prst="rect">
            <a:avLst/>
          </a:prstGeom>
          <a:noFill/>
        </p:spPr>
        <p:txBody>
          <a:bodyPr wrap="square">
            <a:spAutoFit/>
          </a:bodyPr>
          <a:lstStyle/>
          <a:p>
            <a:pPr algn="ctr">
              <a:spcAft>
                <a:spcPts val="600"/>
              </a:spcAft>
            </a:pPr>
            <a:r>
              <a:rPr lang="es-PE" sz="1400" i="1" dirty="0">
                <a:solidFill>
                  <a:schemeClr val="bg1"/>
                </a:solidFill>
                <a:effectLst/>
                <a:latin typeface="Flexo" pitchFamily="50" charset="0"/>
                <a:ea typeface="Times New Roman" panose="02020603050405020304" pitchFamily="18" charset="0"/>
                <a:cs typeface="Calibri" panose="020F0502020204030204" pitchFamily="34" charset="0"/>
              </a:rPr>
              <a:t>Decano de la Facultad de Ingeniería</a:t>
            </a:r>
            <a:endParaRPr lang="es-PE" sz="1200" b="1" i="1" dirty="0">
              <a:solidFill>
                <a:schemeClr val="bg1"/>
              </a:solidFill>
              <a:latin typeface="Flexo" pitchFamily="50" charset="0"/>
            </a:endParaRPr>
          </a:p>
        </p:txBody>
      </p:sp>
      <p:pic>
        <p:nvPicPr>
          <p:cNvPr id="2" name="Imagen 1" descr="Imagen que contiene Logotipo&#10;&#10;Descripción generada automáticamente">
            <a:extLst>
              <a:ext uri="{FF2B5EF4-FFF2-40B4-BE49-F238E27FC236}">
                <a16:creationId xmlns:a16="http://schemas.microsoft.com/office/drawing/2014/main" id="{8D68CDD4-7ABB-9C2D-D16A-2BFCFAF8D2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4" name="Imagen 3" descr="Imagen que contiene baloncesto, competencia de atletismo, béisbol&#10;&#10;Descripción generada automáticamente">
            <a:extLst>
              <a:ext uri="{FF2B5EF4-FFF2-40B4-BE49-F238E27FC236}">
                <a16:creationId xmlns:a16="http://schemas.microsoft.com/office/drawing/2014/main" id="{A453274C-98B4-9D5E-BF6C-39F9D41754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385" y="4498703"/>
            <a:ext cx="1293548" cy="2161372"/>
          </a:xfrm>
          <a:prstGeom prst="rect">
            <a:avLst/>
          </a:prstGeom>
        </p:spPr>
      </p:pic>
      <p:pic>
        <p:nvPicPr>
          <p:cNvPr id="6" name="Imagen 5" descr="Un hombre con traje y corbata sonriendo&#10;&#10;Descripción generada automáticamente">
            <a:extLst>
              <a:ext uri="{FF2B5EF4-FFF2-40B4-BE49-F238E27FC236}">
                <a16:creationId xmlns:a16="http://schemas.microsoft.com/office/drawing/2014/main" id="{1A1B23E3-1B2A-8298-B153-F5715552C2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96706" y="1309388"/>
            <a:ext cx="3125768" cy="3054548"/>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096493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rgbClr val="FF6F00"/>
            </a:gs>
            <a:gs pos="100000">
              <a:srgbClr val="002188"/>
            </a:gs>
          </a:gsLst>
          <a:lin ang="10800000" scaled="1"/>
          <a:tileRect/>
        </a:gra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1000">
                <a:srgbClr val="FF7900"/>
              </a:gs>
              <a:gs pos="43000">
                <a:srgbClr val="002A8D"/>
              </a:gs>
            </a:gsLst>
            <a:path path="circle">
              <a:fillToRect t="100000" r="100000"/>
            </a:path>
            <a:tileRect l="-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5" name="9 CuadroTexto">
            <a:extLst>
              <a:ext uri="{FF2B5EF4-FFF2-40B4-BE49-F238E27FC236}">
                <a16:creationId xmlns:a16="http://schemas.microsoft.com/office/drawing/2014/main" id="{9D7E48D3-BF42-0C73-FE2C-C85CE068371F}"/>
              </a:ext>
            </a:extLst>
          </p:cNvPr>
          <p:cNvSpPr txBox="1">
            <a:spLocks noChangeArrowheads="1"/>
          </p:cNvSpPr>
          <p:nvPr/>
        </p:nvSpPr>
        <p:spPr bwMode="auto">
          <a:xfrm>
            <a:off x="5624241" y="3408908"/>
            <a:ext cx="539077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800" i="1" dirty="0">
                <a:solidFill>
                  <a:schemeClr val="bg1"/>
                </a:solidFill>
                <a:latin typeface="Flexo"/>
                <a:cs typeface="Arial"/>
              </a:rPr>
              <a:t>1er Puesto</a:t>
            </a:r>
            <a:endParaRPr lang="es-PE" altLang="es-PE" sz="4800" i="1" dirty="0">
              <a:solidFill>
                <a:schemeClr val="bg1"/>
              </a:solidFill>
              <a:latin typeface="Flexo"/>
              <a:cs typeface="Arial"/>
            </a:endParaRPr>
          </a:p>
        </p:txBody>
      </p:sp>
      <p:sp>
        <p:nvSpPr>
          <p:cNvPr id="11" name="9 CuadroTexto">
            <a:extLst>
              <a:ext uri="{FF2B5EF4-FFF2-40B4-BE49-F238E27FC236}">
                <a16:creationId xmlns:a16="http://schemas.microsoft.com/office/drawing/2014/main" id="{C68F4DB2-5ACD-7E56-A1E2-A86D39009678}"/>
              </a:ext>
            </a:extLst>
          </p:cNvPr>
          <p:cNvSpPr txBox="1">
            <a:spLocks noChangeArrowheads="1"/>
          </p:cNvSpPr>
          <p:nvPr/>
        </p:nvSpPr>
        <p:spPr bwMode="auto">
          <a:xfrm>
            <a:off x="5180316" y="2281763"/>
            <a:ext cx="627862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6600" b="1" i="1" dirty="0">
                <a:solidFill>
                  <a:schemeClr val="bg1"/>
                </a:solidFill>
                <a:effectLst>
                  <a:outerShdw blurRad="38100" dist="38100" dir="2700000" algn="tl">
                    <a:srgbClr val="000000">
                      <a:alpha val="43137"/>
                    </a:srgbClr>
                  </a:outerShdw>
                </a:effectLst>
                <a:latin typeface="Flexo"/>
                <a:cs typeface="Arial"/>
              </a:rPr>
              <a:t>¡Felicitaciones!</a:t>
            </a:r>
            <a:endParaRPr lang="es-PE" altLang="es-PE" sz="6600" b="1" i="1" dirty="0">
              <a:solidFill>
                <a:schemeClr val="bg1"/>
              </a:solidFill>
              <a:effectLst>
                <a:outerShdw blurRad="38100" dist="38100" dir="2700000" algn="tl">
                  <a:srgbClr val="000000">
                    <a:alpha val="43137"/>
                  </a:srgbClr>
                </a:outerShdw>
              </a:effectLst>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AAAE170A-7AC4-7B9F-F3DA-E83405D1F4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6" name="Imagen 5">
            <a:extLst>
              <a:ext uri="{FF2B5EF4-FFF2-40B4-BE49-F238E27FC236}">
                <a16:creationId xmlns:a16="http://schemas.microsoft.com/office/drawing/2014/main" id="{05F4D014-2247-ABDC-4307-0A52E64C9602}"/>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2401513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Imagen 5" descr="Imagen que contiene persona, interior, joven, sostener&#10;&#10;Descripción generada automáticamente">
            <a:extLst>
              <a:ext uri="{FF2B5EF4-FFF2-40B4-BE49-F238E27FC236}">
                <a16:creationId xmlns:a16="http://schemas.microsoft.com/office/drawing/2014/main" id="{375D8799-11E6-3D88-9C68-9E1A61791FA8}"/>
              </a:ext>
            </a:extLst>
          </p:cNvPr>
          <p:cNvPicPr>
            <a:picLocks noChangeAspect="1"/>
          </p:cNvPicPr>
          <p:nvPr/>
        </p:nvPicPr>
        <p:blipFill rotWithShape="1">
          <a:blip r:embed="rId3">
            <a:extLst>
              <a:ext uri="{28A0092B-C50C-407E-A947-70E740481C1C}">
                <a14:useLocalDpi xmlns:a14="http://schemas.microsoft.com/office/drawing/2010/main" val="0"/>
              </a:ext>
            </a:extLst>
          </a:blip>
          <a:srcRect t="5457" b="5377"/>
          <a:stretch/>
        </p:blipFill>
        <p:spPr>
          <a:xfrm>
            <a:off x="-21450" y="0"/>
            <a:ext cx="12199481" cy="7251405"/>
          </a:xfrm>
          <a:prstGeom prst="rect">
            <a:avLst/>
          </a:prstGeom>
        </p:spPr>
      </p:pic>
      <p:sp>
        <p:nvSpPr>
          <p:cNvPr id="10" name="object 15">
            <a:extLst>
              <a:ext uri="{FF2B5EF4-FFF2-40B4-BE49-F238E27FC236}">
                <a16:creationId xmlns:a16="http://schemas.microsoft.com/office/drawing/2014/main" id="{EE890E7F-02C0-3A4B-5AD4-A889FDFB7561}"/>
              </a:ext>
            </a:extLst>
          </p:cNvPr>
          <p:cNvSpPr txBox="1">
            <a:spLocks noGrp="1"/>
          </p:cNvSpPr>
          <p:nvPr>
            <p:ph type="title"/>
          </p:nvPr>
        </p:nvSpPr>
        <p:spPr>
          <a:xfrm>
            <a:off x="5136341" y="3773778"/>
            <a:ext cx="5747657" cy="1874231"/>
          </a:xfrm>
          <a:prstGeom prst="rect">
            <a:avLst/>
          </a:prstGeom>
        </p:spPr>
        <p:txBody>
          <a:bodyPr vert="horz" wrap="square" lIns="0" tIns="88265" rIns="0" bIns="0" rtlCol="0" anchor="t">
            <a:spAutoFit/>
          </a:bodyPr>
          <a:lstStyle/>
          <a:p>
            <a:pPr marL="12700" marR="5080" algn="r">
              <a:lnSpc>
                <a:spcPct val="100000"/>
              </a:lnSpc>
              <a:spcBef>
                <a:spcPts val="695"/>
              </a:spcBef>
            </a:pPr>
            <a:r>
              <a:rPr lang="es-MX" sz="3600" i="0" spc="20">
                <a:solidFill>
                  <a:srgbClr val="FFFFFF"/>
                </a:solidFill>
              </a:rPr>
              <a:t>Desafíate en grande. Impacta en grande</a:t>
            </a:r>
            <a:br>
              <a:rPr lang="es-MX" sz="4400" i="0" spc="20">
                <a:solidFill>
                  <a:srgbClr val="FFFFFF"/>
                </a:solidFill>
              </a:rPr>
            </a:br>
            <a:endParaRPr lang="da-DK" sz="4400" i="0"/>
          </a:p>
        </p:txBody>
      </p:sp>
      <p:pic>
        <p:nvPicPr>
          <p:cNvPr id="9" name="Imagen 8">
            <a:extLst>
              <a:ext uri="{FF2B5EF4-FFF2-40B4-BE49-F238E27FC236}">
                <a16:creationId xmlns:a16="http://schemas.microsoft.com/office/drawing/2014/main" id="{EB5B3DC2-9B96-D129-8C80-ED5C3497DDE1}"/>
              </a:ext>
            </a:extLst>
          </p:cNvPr>
          <p:cNvPicPr>
            <a:picLocks noChangeAspect="1"/>
          </p:cNvPicPr>
          <p:nvPr/>
        </p:nvPicPr>
        <p:blipFill rotWithShape="1">
          <a:blip r:embed="rId4">
            <a:extLst>
              <a:ext uri="{28A0092B-C50C-407E-A947-70E740481C1C}">
                <a14:useLocalDpi xmlns:a14="http://schemas.microsoft.com/office/drawing/2010/main" val="0"/>
              </a:ext>
            </a:extLst>
          </a:blip>
          <a:srcRect r="24230"/>
          <a:stretch/>
        </p:blipFill>
        <p:spPr>
          <a:xfrm>
            <a:off x="5608320" y="3426846"/>
            <a:ext cx="6583680" cy="1752600"/>
          </a:xfrm>
          <a:prstGeom prst="rect">
            <a:avLst/>
          </a:prstGeom>
        </p:spPr>
      </p:pic>
      <p:sp>
        <p:nvSpPr>
          <p:cNvPr id="5" name="object 15">
            <a:extLst>
              <a:ext uri="{FF2B5EF4-FFF2-40B4-BE49-F238E27FC236}">
                <a16:creationId xmlns:a16="http://schemas.microsoft.com/office/drawing/2014/main" id="{B2D6AC64-428F-C0BB-944C-3A81DD65E324}"/>
              </a:ext>
            </a:extLst>
          </p:cNvPr>
          <p:cNvSpPr txBox="1">
            <a:spLocks/>
          </p:cNvSpPr>
          <p:nvPr/>
        </p:nvSpPr>
        <p:spPr>
          <a:xfrm>
            <a:off x="6026331" y="3679656"/>
            <a:ext cx="5747657" cy="1104790"/>
          </a:xfrm>
          <a:prstGeom prst="rect">
            <a:avLst/>
          </a:prstGeom>
        </p:spPr>
        <p:txBody>
          <a:bodyPr vert="horz" wrap="square" lIns="0" tIns="88265" rIns="0" bIns="0" rtlCol="0" anchor="t">
            <a:spAutoFit/>
          </a:bodyPr>
          <a:lstStyle>
            <a:lvl1pPr algn="l" defTabSz="914400" rtl="0" eaLnBrk="1" latinLnBrk="0" hangingPunct="1">
              <a:lnSpc>
                <a:spcPct val="90000"/>
              </a:lnSpc>
              <a:spcBef>
                <a:spcPct val="0"/>
              </a:spcBef>
              <a:buNone/>
              <a:defRPr sz="2100" b="1" i="1" kern="1200">
                <a:solidFill>
                  <a:srgbClr val="1B3071"/>
                </a:solidFill>
                <a:latin typeface="Flexo"/>
                <a:ea typeface="+mj-ea"/>
                <a:cs typeface="Flexo"/>
              </a:defRPr>
            </a:lvl1pPr>
          </a:lstStyle>
          <a:p>
            <a:pPr marL="12700" marR="5080" algn="ctr">
              <a:lnSpc>
                <a:spcPct val="100000"/>
              </a:lnSpc>
              <a:spcBef>
                <a:spcPts val="695"/>
              </a:spcBef>
            </a:pPr>
            <a:r>
              <a:rPr lang="es-MX" sz="6600" dirty="0">
                <a:solidFill>
                  <a:schemeClr val="bg1"/>
                </a:solidFill>
                <a:latin typeface="Flexo" pitchFamily="50" charset="0"/>
                <a:ea typeface="+mn-ea"/>
                <a:cs typeface="+mn-cs"/>
              </a:rPr>
              <a:t>¡Gracias!</a:t>
            </a:r>
            <a:endParaRPr lang="da-DK" sz="6600" b="0" i="0" dirty="0"/>
          </a:p>
        </p:txBody>
      </p:sp>
      <p:pic>
        <p:nvPicPr>
          <p:cNvPr id="3" name="Imagen 2" descr="Interfaz de usuario gráfica, Aplicación&#10;&#10;Descripción generada automáticamente">
            <a:extLst>
              <a:ext uri="{FF2B5EF4-FFF2-40B4-BE49-F238E27FC236}">
                <a16:creationId xmlns:a16="http://schemas.microsoft.com/office/drawing/2014/main" id="{E6707795-F03D-2015-6B19-327519D77A5C}"/>
              </a:ext>
            </a:extLst>
          </p:cNvPr>
          <p:cNvPicPr>
            <a:picLocks noChangeAspect="1"/>
          </p:cNvPicPr>
          <p:nvPr/>
        </p:nvPicPr>
        <p:blipFill rotWithShape="1">
          <a:blip r:embed="rId5">
            <a:extLst>
              <a:ext uri="{28A0092B-C50C-407E-A947-70E740481C1C}">
                <a14:useLocalDpi xmlns:a14="http://schemas.microsoft.com/office/drawing/2010/main" val="0"/>
              </a:ext>
            </a:extLst>
          </a:blip>
          <a:srcRect l="55407"/>
          <a:stretch/>
        </p:blipFill>
        <p:spPr>
          <a:xfrm>
            <a:off x="10660284" y="5879769"/>
            <a:ext cx="1777668" cy="1056846"/>
          </a:xfrm>
          <a:prstGeom prst="rect">
            <a:avLst/>
          </a:prstGeom>
        </p:spPr>
      </p:pic>
    </p:spTree>
    <p:extLst>
      <p:ext uri="{BB962C8B-B14F-4D97-AF65-F5344CB8AC3E}">
        <p14:creationId xmlns:p14="http://schemas.microsoft.com/office/powerpoint/2010/main" val="2106932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pic>
        <p:nvPicPr>
          <p:cNvPr id="4" name="Imagen 3">
            <a:extLst>
              <a:ext uri="{FF2B5EF4-FFF2-40B4-BE49-F238E27FC236}">
                <a16:creationId xmlns:a16="http://schemas.microsoft.com/office/drawing/2014/main" id="{7E517455-E448-F58C-8273-B5DA1CDA57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0493" y="4814223"/>
            <a:ext cx="4230062" cy="853224"/>
          </a:xfrm>
          <a:prstGeom prst="rect">
            <a:avLst/>
          </a:prstGeom>
        </p:spPr>
      </p:pic>
      <p:sp>
        <p:nvSpPr>
          <p:cNvPr id="6" name="CuadroTexto 5">
            <a:extLst>
              <a:ext uri="{FF2B5EF4-FFF2-40B4-BE49-F238E27FC236}">
                <a16:creationId xmlns:a16="http://schemas.microsoft.com/office/drawing/2014/main" id="{EC2CCA50-6B09-FB6F-BC31-6FFB33A9AE34}"/>
              </a:ext>
            </a:extLst>
          </p:cNvPr>
          <p:cNvSpPr txBox="1"/>
          <p:nvPr/>
        </p:nvSpPr>
        <p:spPr>
          <a:xfrm>
            <a:off x="5317573" y="4884744"/>
            <a:ext cx="2256597" cy="400110"/>
          </a:xfrm>
          <a:prstGeom prst="rect">
            <a:avLst/>
          </a:prstGeom>
          <a:noFill/>
        </p:spPr>
        <p:txBody>
          <a:bodyPr wrap="square" rtlCol="0">
            <a:spAutoFit/>
          </a:bodyPr>
          <a:lstStyle/>
          <a:p>
            <a:pPr algn="ctr">
              <a:spcAft>
                <a:spcPts val="600"/>
              </a:spcAft>
            </a:pPr>
            <a:r>
              <a:rPr lang="es-MX" sz="2000" i="1" dirty="0">
                <a:solidFill>
                  <a:schemeClr val="bg1"/>
                </a:solidFill>
                <a:latin typeface="Flexo" pitchFamily="50" charset="0"/>
              </a:rPr>
              <a:t>Jan Nauta</a:t>
            </a:r>
          </a:p>
        </p:txBody>
      </p:sp>
      <p:sp>
        <p:nvSpPr>
          <p:cNvPr id="9" name="CuadroTexto 8">
            <a:extLst>
              <a:ext uri="{FF2B5EF4-FFF2-40B4-BE49-F238E27FC236}">
                <a16:creationId xmlns:a16="http://schemas.microsoft.com/office/drawing/2014/main" id="{2698C73A-BE9B-8F7F-B0E2-5B7113A0B1D6}"/>
              </a:ext>
            </a:extLst>
          </p:cNvPr>
          <p:cNvSpPr txBox="1"/>
          <p:nvPr/>
        </p:nvSpPr>
        <p:spPr>
          <a:xfrm>
            <a:off x="4947177" y="5240835"/>
            <a:ext cx="2976696" cy="338554"/>
          </a:xfrm>
          <a:prstGeom prst="rect">
            <a:avLst/>
          </a:prstGeom>
          <a:noFill/>
        </p:spPr>
        <p:txBody>
          <a:bodyPr wrap="square">
            <a:spAutoFit/>
          </a:bodyPr>
          <a:lstStyle/>
          <a:p>
            <a:pPr algn="ctr">
              <a:spcAft>
                <a:spcPts val="600"/>
              </a:spcAft>
            </a:pPr>
            <a:r>
              <a:rPr lang="es-PE" sz="1600" b="1" i="1" dirty="0">
                <a:solidFill>
                  <a:schemeClr val="bg1"/>
                </a:solidFill>
                <a:latin typeface="Flexo" pitchFamily="50" charset="0"/>
              </a:rPr>
              <a:t>CAL DATA SCIENTIST MASTER</a:t>
            </a:r>
          </a:p>
        </p:txBody>
      </p:sp>
      <p:sp>
        <p:nvSpPr>
          <p:cNvPr id="12" name="Elipse 11">
            <a:extLst>
              <a:ext uri="{FF2B5EF4-FFF2-40B4-BE49-F238E27FC236}">
                <a16:creationId xmlns:a16="http://schemas.microsoft.com/office/drawing/2014/main" id="{1B2A9091-84B6-BF04-43E1-0B98D0352332}"/>
              </a:ext>
            </a:extLst>
          </p:cNvPr>
          <p:cNvSpPr/>
          <p:nvPr/>
        </p:nvSpPr>
        <p:spPr>
          <a:xfrm>
            <a:off x="4653023" y="1209162"/>
            <a:ext cx="3468227" cy="3302455"/>
          </a:xfrm>
          <a:prstGeom prst="ellipse">
            <a:avLst/>
          </a:prstGeom>
          <a:blipFill>
            <a:blip r:embed="rId4"/>
            <a:stretch>
              <a:fillRect l="-19314" r="-10900"/>
            </a:stretch>
          </a:blip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61288" rtl="0" eaLnBrk="1" fontAlgn="auto" latinLnBrk="0" hangingPunct="1">
              <a:lnSpc>
                <a:spcPct val="100000"/>
              </a:lnSpc>
              <a:spcBef>
                <a:spcPts val="0"/>
              </a:spcBef>
              <a:spcAft>
                <a:spcPts val="0"/>
              </a:spcAft>
              <a:buClrTx/>
              <a:buSzTx/>
              <a:buFontTx/>
              <a:buNone/>
              <a:tabLst/>
              <a:defRPr/>
            </a:pPr>
            <a:endParaRPr kumimoji="0" lang="es-PE" sz="2286" b="0" i="0" u="none" strike="noStrike" kern="1200" cap="none" spc="0" normalizeH="0" baseline="0" noProof="0" dirty="0">
              <a:ln>
                <a:noFill/>
              </a:ln>
              <a:solidFill>
                <a:srgbClr val="000000"/>
              </a:solidFill>
              <a:effectLst/>
              <a:uLnTx/>
              <a:uFillTx/>
              <a:latin typeface="Calibri"/>
              <a:ea typeface="+mn-ea"/>
              <a:cs typeface="+mn-cs"/>
            </a:endParaRPr>
          </a:p>
        </p:txBody>
      </p:sp>
      <p:pic>
        <p:nvPicPr>
          <p:cNvPr id="5" name="Imagen 4" descr="Imagen que contiene baloncesto, competencia de atletismo, béisbol&#10;&#10;Descripción generada automáticamente">
            <a:extLst>
              <a:ext uri="{FF2B5EF4-FFF2-40B4-BE49-F238E27FC236}">
                <a16:creationId xmlns:a16="http://schemas.microsoft.com/office/drawing/2014/main" id="{5860AF60-9883-B888-E7A1-339AC59506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385" y="4498703"/>
            <a:ext cx="1293548" cy="2161372"/>
          </a:xfrm>
          <a:prstGeom prst="rect">
            <a:avLst/>
          </a:prstGeom>
        </p:spPr>
      </p:pic>
      <p:pic>
        <p:nvPicPr>
          <p:cNvPr id="11" name="Imagen 10" descr="Imagen que contiene Logotipo&#10;&#10;Descripción generada automáticamente">
            <a:extLst>
              <a:ext uri="{FF2B5EF4-FFF2-40B4-BE49-F238E27FC236}">
                <a16:creationId xmlns:a16="http://schemas.microsoft.com/office/drawing/2014/main" id="{DEFEDF8D-D29C-4706-201E-C7D3F64CA9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Tree>
    <p:extLst>
      <p:ext uri="{BB962C8B-B14F-4D97-AF65-F5344CB8AC3E}">
        <p14:creationId xmlns:p14="http://schemas.microsoft.com/office/powerpoint/2010/main" val="3336481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10" name="Imagen 9" descr="Interfaz de usuario gráfica, Aplicación&#10;&#10;Descripción generada automáticamente">
            <a:extLst>
              <a:ext uri="{FF2B5EF4-FFF2-40B4-BE49-F238E27FC236}">
                <a16:creationId xmlns:a16="http://schemas.microsoft.com/office/drawing/2014/main" id="{FE38D5D5-91F8-8863-20A9-E15EFC4C70EB}"/>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11" name="9 CuadroTexto">
            <a:extLst>
              <a:ext uri="{FF2B5EF4-FFF2-40B4-BE49-F238E27FC236}">
                <a16:creationId xmlns:a16="http://schemas.microsoft.com/office/drawing/2014/main" id="{5CD184E1-4FAA-110E-1F86-9BE250CAEB72}"/>
              </a:ext>
            </a:extLst>
          </p:cNvPr>
          <p:cNvSpPr txBox="1">
            <a:spLocks noChangeArrowheads="1"/>
          </p:cNvSpPr>
          <p:nvPr/>
        </p:nvSpPr>
        <p:spPr bwMode="auto">
          <a:xfrm>
            <a:off x="5512125" y="2644170"/>
            <a:ext cx="4885343"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800" b="1" dirty="0">
                <a:solidFill>
                  <a:schemeClr val="bg1"/>
                </a:solidFill>
                <a:latin typeface="Flexo"/>
                <a:cs typeface="Arial"/>
              </a:rPr>
              <a:t>Objetivos del DATAFEST</a:t>
            </a:r>
            <a:endParaRPr lang="es-PE" altLang="es-PE" sz="4400" b="1" i="1" dirty="0">
              <a:solidFill>
                <a:schemeClr val="bg1"/>
              </a:solidFill>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CFCD9EE1-48CB-D7AC-B304-0A83B22820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6" name="Imagen 5">
            <a:extLst>
              <a:ext uri="{FF2B5EF4-FFF2-40B4-BE49-F238E27FC236}">
                <a16:creationId xmlns:a16="http://schemas.microsoft.com/office/drawing/2014/main" id="{D7A8B097-AC4C-4C2B-4006-052B507C6B87}"/>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3183338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5" name="9 CuadroTexto">
            <a:extLst>
              <a:ext uri="{FF2B5EF4-FFF2-40B4-BE49-F238E27FC236}">
                <a16:creationId xmlns:a16="http://schemas.microsoft.com/office/drawing/2014/main" id="{F5F2E214-AB86-08CD-BE5A-4F87DA526269}"/>
              </a:ext>
            </a:extLst>
          </p:cNvPr>
          <p:cNvSpPr txBox="1">
            <a:spLocks noChangeArrowheads="1"/>
          </p:cNvSpPr>
          <p:nvPr/>
        </p:nvSpPr>
        <p:spPr bwMode="auto">
          <a:xfrm>
            <a:off x="4246778" y="2620317"/>
            <a:ext cx="763929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Caso </a:t>
            </a:r>
          </a:p>
          <a:p>
            <a:pPr algn="ctr" eaLnBrk="1" hangingPunct="1">
              <a:spcBef>
                <a:spcPct val="0"/>
              </a:spcBef>
              <a:buFontTx/>
              <a:buNone/>
              <a:defRPr/>
            </a:pPr>
            <a:r>
              <a:rPr lang="es-PE" sz="4000" b="1" dirty="0">
                <a:solidFill>
                  <a:schemeClr val="bg1"/>
                </a:solidFill>
                <a:latin typeface="Flexo"/>
                <a:cs typeface="Arial"/>
              </a:rPr>
              <a:t>“GESTION DE EFECTIVO” </a:t>
            </a:r>
            <a:endParaRPr lang="es-PE" altLang="es-PE" sz="4000" b="1" dirty="0">
              <a:solidFill>
                <a:schemeClr val="bg1"/>
              </a:solidFill>
              <a:latin typeface="Flexo"/>
              <a:cs typeface="Arial"/>
            </a:endParaRPr>
          </a:p>
        </p:txBody>
      </p:sp>
      <p:pic>
        <p:nvPicPr>
          <p:cNvPr id="4" name="Imagen 3" descr="Imagen que contiene Logotipo&#10;&#10;Descripción generada automáticamente">
            <a:extLst>
              <a:ext uri="{FF2B5EF4-FFF2-40B4-BE49-F238E27FC236}">
                <a16:creationId xmlns:a16="http://schemas.microsoft.com/office/drawing/2014/main" id="{99F5D6B2-D9AA-718B-18E9-982C283C1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pic>
        <p:nvPicPr>
          <p:cNvPr id="7" name="Imagen 6">
            <a:extLst>
              <a:ext uri="{FF2B5EF4-FFF2-40B4-BE49-F238E27FC236}">
                <a16:creationId xmlns:a16="http://schemas.microsoft.com/office/drawing/2014/main" id="{8A170BAA-3EA7-ECD6-128D-C30811800C90}"/>
              </a:ext>
            </a:extLst>
          </p:cNvPr>
          <p:cNvPicPr>
            <a:picLocks noChangeAspect="1"/>
          </p:cNvPicPr>
          <p:nvPr/>
        </p:nvPicPr>
        <p:blipFill>
          <a:blip r:embed="rId4"/>
          <a:stretch>
            <a:fillRect/>
          </a:stretch>
        </p:blipFill>
        <p:spPr>
          <a:xfrm>
            <a:off x="1150465" y="457842"/>
            <a:ext cx="3211196" cy="5379264"/>
          </a:xfrm>
          <a:prstGeom prst="rect">
            <a:avLst/>
          </a:prstGeom>
        </p:spPr>
      </p:pic>
    </p:spTree>
    <p:extLst>
      <p:ext uri="{BB962C8B-B14F-4D97-AF65-F5344CB8AC3E}">
        <p14:creationId xmlns:p14="http://schemas.microsoft.com/office/powerpoint/2010/main" val="3141379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5" name="9 CuadroTexto">
            <a:extLst>
              <a:ext uri="{FF2B5EF4-FFF2-40B4-BE49-F238E27FC236}">
                <a16:creationId xmlns:a16="http://schemas.microsoft.com/office/drawing/2014/main" id="{F5F2E214-AB86-08CD-BE5A-4F87DA526269}"/>
              </a:ext>
            </a:extLst>
          </p:cNvPr>
          <p:cNvSpPr txBox="1">
            <a:spLocks noChangeArrowheads="1"/>
          </p:cNvSpPr>
          <p:nvPr/>
        </p:nvSpPr>
        <p:spPr bwMode="auto">
          <a:xfrm>
            <a:off x="4740989" y="1029514"/>
            <a:ext cx="289246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PE" sz="4000" b="1" dirty="0">
                <a:solidFill>
                  <a:schemeClr val="bg1"/>
                </a:solidFill>
                <a:latin typeface="Flexo"/>
                <a:cs typeface="Arial"/>
              </a:rPr>
              <a:t>Contexto </a:t>
            </a:r>
            <a:endParaRPr lang="es-PE" altLang="es-PE" sz="4000" b="1" dirty="0">
              <a:solidFill>
                <a:schemeClr val="bg1"/>
              </a:solidFill>
              <a:latin typeface="Flexo"/>
              <a:cs typeface="Arial"/>
            </a:endParaRPr>
          </a:p>
        </p:txBody>
      </p:sp>
      <p:sp>
        <p:nvSpPr>
          <p:cNvPr id="2" name="Rectángulo: esquinas redondeadas 1">
            <a:extLst>
              <a:ext uri="{FF2B5EF4-FFF2-40B4-BE49-F238E27FC236}">
                <a16:creationId xmlns:a16="http://schemas.microsoft.com/office/drawing/2014/main" id="{F7B6AA2B-6785-8B24-24F2-82378310258D}"/>
              </a:ext>
            </a:extLst>
          </p:cNvPr>
          <p:cNvSpPr/>
          <p:nvPr/>
        </p:nvSpPr>
        <p:spPr>
          <a:xfrm>
            <a:off x="4636214" y="1001434"/>
            <a:ext cx="3102015" cy="70863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0FA2EA92-AB81-CA40-2CCF-35F53DC9AF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6" name="CuadroTexto 5">
            <a:extLst>
              <a:ext uri="{FF2B5EF4-FFF2-40B4-BE49-F238E27FC236}">
                <a16:creationId xmlns:a16="http://schemas.microsoft.com/office/drawing/2014/main" id="{0CA8105A-DFF7-8F69-3D5C-1CFFFFB9671D}"/>
              </a:ext>
            </a:extLst>
          </p:cNvPr>
          <p:cNvSpPr txBox="1"/>
          <p:nvPr/>
        </p:nvSpPr>
        <p:spPr>
          <a:xfrm>
            <a:off x="2073554" y="2170262"/>
            <a:ext cx="8044892" cy="923330"/>
          </a:xfrm>
          <a:prstGeom prst="rect">
            <a:avLst/>
          </a:prstGeom>
          <a:noFill/>
        </p:spPr>
        <p:txBody>
          <a:bodyPr wrap="square" rtlCol="0">
            <a:spAutoFit/>
          </a:bodyPr>
          <a:lstStyle/>
          <a:p>
            <a:pPr algn="just"/>
            <a:r>
              <a:rPr lang="es-PE" b="1" i="0" dirty="0">
                <a:solidFill>
                  <a:schemeClr val="bg1"/>
                </a:solidFill>
                <a:effectLst/>
                <a:latin typeface="Flexo" pitchFamily="50" charset="0"/>
              </a:rPr>
              <a:t>Objetivo General:</a:t>
            </a:r>
            <a:r>
              <a:rPr lang="es-PE" b="0" i="0" dirty="0">
                <a:solidFill>
                  <a:schemeClr val="bg1"/>
                </a:solidFill>
                <a:effectLst/>
                <a:latin typeface="Flexo" pitchFamily="50" charset="0"/>
              </a:rPr>
              <a:t> Desarrollar una solución analítica que permita abastecer de efectivo a los cajeros del banco de manera eficiente, asegurando que la demanda de efectivo sea cubierta al menor costo posible</a:t>
            </a:r>
            <a:endParaRPr lang="es-PE" dirty="0">
              <a:solidFill>
                <a:schemeClr val="bg1"/>
              </a:solidFill>
              <a:latin typeface="Flexo" pitchFamily="50" charset="0"/>
            </a:endParaRPr>
          </a:p>
        </p:txBody>
      </p:sp>
      <p:sp>
        <p:nvSpPr>
          <p:cNvPr id="9" name="CuadroTexto 8">
            <a:extLst>
              <a:ext uri="{FF2B5EF4-FFF2-40B4-BE49-F238E27FC236}">
                <a16:creationId xmlns:a16="http://schemas.microsoft.com/office/drawing/2014/main" id="{9D282C57-289A-355F-7804-CF7DF0B7527E}"/>
              </a:ext>
            </a:extLst>
          </p:cNvPr>
          <p:cNvSpPr txBox="1"/>
          <p:nvPr/>
        </p:nvSpPr>
        <p:spPr>
          <a:xfrm>
            <a:off x="2073554" y="3442799"/>
            <a:ext cx="8044892" cy="2308324"/>
          </a:xfrm>
          <a:prstGeom prst="rect">
            <a:avLst/>
          </a:prstGeom>
          <a:noFill/>
        </p:spPr>
        <p:txBody>
          <a:bodyPr wrap="square" rtlCol="0">
            <a:spAutoFit/>
          </a:bodyPr>
          <a:lstStyle/>
          <a:p>
            <a:pPr algn="just"/>
            <a:r>
              <a:rPr lang="es-PE" b="1" i="0" dirty="0">
                <a:solidFill>
                  <a:schemeClr val="bg1"/>
                </a:solidFill>
                <a:effectLst/>
                <a:latin typeface="Flexo" pitchFamily="50" charset="0"/>
              </a:rPr>
              <a:t>Desafíos Actuales:</a:t>
            </a:r>
          </a:p>
          <a:p>
            <a:pPr algn="just"/>
            <a:endParaRPr lang="es-PE" b="1" i="0" dirty="0">
              <a:solidFill>
                <a:schemeClr val="bg1"/>
              </a:solidFill>
              <a:effectLst/>
              <a:latin typeface="Flexo" pitchFamily="50" charset="0"/>
            </a:endParaRPr>
          </a:p>
          <a:p>
            <a:pPr marL="342900" indent="-342900" algn="just">
              <a:buFont typeface="Arial" panose="020B0604020202020204" pitchFamily="34" charset="0"/>
              <a:buChar char="•"/>
            </a:pPr>
            <a:r>
              <a:rPr lang="es-PE" b="1" i="0" dirty="0">
                <a:solidFill>
                  <a:schemeClr val="bg1"/>
                </a:solidFill>
                <a:effectLst/>
                <a:latin typeface="Flexo" pitchFamily="50" charset="0"/>
              </a:rPr>
              <a:t>Predicción de Demanda:</a:t>
            </a:r>
            <a:r>
              <a:rPr lang="es-PE" b="0" i="0" dirty="0">
                <a:solidFill>
                  <a:schemeClr val="bg1"/>
                </a:solidFill>
                <a:effectLst/>
                <a:latin typeface="Flexo" pitchFamily="50" charset="0"/>
              </a:rPr>
              <a:t> Necesidad de estimar la demanda de efectivo para los próximos 7 días, considerando variaciones en retiros y depósitos.</a:t>
            </a:r>
          </a:p>
          <a:p>
            <a:pPr marL="342900" indent="-342900" algn="just">
              <a:buFont typeface="Arial" panose="020B0604020202020204" pitchFamily="34" charset="0"/>
              <a:buChar char="•"/>
            </a:pPr>
            <a:r>
              <a:rPr lang="es-PE" b="1" i="0" dirty="0">
                <a:solidFill>
                  <a:schemeClr val="bg1"/>
                </a:solidFill>
                <a:effectLst/>
                <a:latin typeface="Flexo" pitchFamily="50" charset="0"/>
              </a:rPr>
              <a:t>Costos de Abastecimiento:</a:t>
            </a:r>
            <a:r>
              <a:rPr lang="es-PE" b="0" i="0" dirty="0">
                <a:solidFill>
                  <a:schemeClr val="bg1"/>
                </a:solidFill>
                <a:effectLst/>
                <a:latin typeface="Flexo" pitchFamily="50" charset="0"/>
              </a:rPr>
              <a:t> Minimizar los costos asociados al transporte de efectivo, que varían según el tipo de cajero y el día de abastecimiento.</a:t>
            </a:r>
            <a:endParaRPr lang="es-PE" dirty="0">
              <a:solidFill>
                <a:schemeClr val="bg1"/>
              </a:solidFill>
              <a:latin typeface="Flexo" pitchFamily="50" charset="0"/>
            </a:endParaRPr>
          </a:p>
        </p:txBody>
      </p:sp>
    </p:spTree>
    <p:extLst>
      <p:ext uri="{BB962C8B-B14F-4D97-AF65-F5344CB8AC3E}">
        <p14:creationId xmlns:p14="http://schemas.microsoft.com/office/powerpoint/2010/main" val="431645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AD9ADDE2-FEB3-054B-8D4B-4594FEE90859}"/>
              </a:ext>
            </a:extLst>
          </p:cNvPr>
          <p:cNvSpPr txBox="1">
            <a:spLocks noChangeArrowheads="1"/>
          </p:cNvSpPr>
          <p:nvPr/>
        </p:nvSpPr>
        <p:spPr bwMode="auto">
          <a:xfrm>
            <a:off x="1945923" y="946795"/>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El Reto</a:t>
            </a:r>
            <a:endParaRPr lang="es-PE" altLang="es-PE" sz="4000" b="1" dirty="0">
              <a:solidFill>
                <a:schemeClr val="bg1"/>
              </a:solidFill>
              <a:latin typeface="Flexo"/>
              <a:cs typeface="Arial"/>
            </a:endParaRPr>
          </a:p>
        </p:txBody>
      </p:sp>
      <p:sp>
        <p:nvSpPr>
          <p:cNvPr id="9" name="Rectángulo: esquinas redondeadas 8">
            <a:extLst>
              <a:ext uri="{FF2B5EF4-FFF2-40B4-BE49-F238E27FC236}">
                <a16:creationId xmlns:a16="http://schemas.microsoft.com/office/drawing/2014/main" id="{9D708386-1879-4B03-FFE9-53E884E6895D}"/>
              </a:ext>
            </a:extLst>
          </p:cNvPr>
          <p:cNvSpPr/>
          <p:nvPr/>
        </p:nvSpPr>
        <p:spPr>
          <a:xfrm>
            <a:off x="4544992" y="918715"/>
            <a:ext cx="3102015" cy="70863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F03AC916-71DC-CE04-DAE6-A38E0D1192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10" name="CuadroTexto 9">
            <a:extLst>
              <a:ext uri="{FF2B5EF4-FFF2-40B4-BE49-F238E27FC236}">
                <a16:creationId xmlns:a16="http://schemas.microsoft.com/office/drawing/2014/main" id="{5BF4AB65-50C0-DF10-4219-5DF3A0BD55FF}"/>
              </a:ext>
            </a:extLst>
          </p:cNvPr>
          <p:cNvSpPr txBox="1"/>
          <p:nvPr/>
        </p:nvSpPr>
        <p:spPr>
          <a:xfrm>
            <a:off x="765858" y="2078182"/>
            <a:ext cx="10660283" cy="3731150"/>
          </a:xfrm>
          <a:prstGeom prst="rect">
            <a:avLst/>
          </a:prstGeom>
          <a:noFill/>
        </p:spPr>
        <p:txBody>
          <a:bodyPr wrap="square">
            <a:spAutoFit/>
          </a:bodyPr>
          <a:lstStyle/>
          <a:p>
            <a:pPr marL="217170" marR="50165" algn="just">
              <a:lnSpc>
                <a:spcPct val="149000"/>
              </a:lnSpc>
              <a:spcAft>
                <a:spcPts val="0"/>
              </a:spcAft>
            </a:pPr>
            <a:r>
              <a:rPr lang="es-PE" sz="1600" dirty="0">
                <a:solidFill>
                  <a:schemeClr val="bg1"/>
                </a:solidFill>
                <a:effectLst/>
                <a:latin typeface="Flexo" pitchFamily="50" charset="0"/>
                <a:ea typeface="Arial" panose="020B0604020202020204" pitchFamily="34" charset="0"/>
              </a:rPr>
              <a:t>El equipo de Gestión de efectivo los ha contactado para desarrollar una solución analítica que les permita abastecer de efectivo a los cajeros del banco de una forma más eficiente de la que actualmente lo hacen, logrando asegurar que la demanda de efectivo de cada cajero sea cubierta al menor costo posible. Para lograrlo, el equipo necesita contar con predicciones de la demanda de efectivo que tienen los diferentes cajeros (A y B) y luego encontrar recomendaciones de los días y montos de efectivo a enviar que deberán ser programados considerando únicamente los días en los que se puede realizar un abastecimiento.</a:t>
            </a:r>
            <a:endParaRPr lang="es-PE" sz="1600" dirty="0">
              <a:solidFill>
                <a:schemeClr val="bg1"/>
              </a:solidFill>
              <a:effectLst/>
              <a:latin typeface="Flexo" pitchFamily="50" charset="0"/>
              <a:ea typeface="Times New Roman" panose="02020603050405020304" pitchFamily="18" charset="0"/>
            </a:endParaRPr>
          </a:p>
          <a:p>
            <a:pPr marR="50165" algn="just">
              <a:lnSpc>
                <a:spcPct val="149000"/>
              </a:lnSpc>
            </a:pPr>
            <a:r>
              <a:rPr lang="es-PE" sz="1600" dirty="0">
                <a:solidFill>
                  <a:schemeClr val="bg1"/>
                </a:solidFill>
                <a:effectLst/>
                <a:latin typeface="Flexo" pitchFamily="50" charset="0"/>
                <a:ea typeface="Arial" panose="020B0604020202020204" pitchFamily="34" charset="0"/>
              </a:rPr>
              <a:t> </a:t>
            </a:r>
            <a:endParaRPr lang="es-PE" sz="1600" dirty="0">
              <a:solidFill>
                <a:schemeClr val="bg1"/>
              </a:solidFill>
              <a:effectLst/>
              <a:latin typeface="Flexo" pitchFamily="50" charset="0"/>
              <a:ea typeface="Times New Roman" panose="02020603050405020304" pitchFamily="18" charset="0"/>
            </a:endParaRPr>
          </a:p>
          <a:p>
            <a:pPr marL="217170" marR="50165" algn="just">
              <a:lnSpc>
                <a:spcPct val="149000"/>
              </a:lnSpc>
              <a:spcAft>
                <a:spcPts val="0"/>
              </a:spcAft>
            </a:pPr>
            <a:r>
              <a:rPr lang="es-PE" sz="1600" dirty="0">
                <a:solidFill>
                  <a:schemeClr val="bg1"/>
                </a:solidFill>
                <a:effectLst/>
                <a:latin typeface="Flexo" pitchFamily="50" charset="0"/>
                <a:ea typeface="Arial" panose="020B0604020202020204" pitchFamily="34" charset="0"/>
              </a:rPr>
              <a:t>En este reto, el modelo(s) de predicción de demanda que desarrollarán, debe poder predecir  la demanda de los próximos 7 días y el modelo de optimización deberá tomar como input las demandas previamente estimadas para buscar minimizar el costo asociado al abastecimiento del cajero.</a:t>
            </a:r>
            <a:endParaRPr lang="es-PE" sz="1600" dirty="0">
              <a:solidFill>
                <a:schemeClr val="bg1"/>
              </a:solidFill>
              <a:effectLst/>
              <a:latin typeface="Flexo" pitchFamily="50" charset="0"/>
              <a:ea typeface="Times New Roman" panose="02020603050405020304" pitchFamily="18" charset="0"/>
            </a:endParaRPr>
          </a:p>
        </p:txBody>
      </p:sp>
    </p:spTree>
    <p:extLst>
      <p:ext uri="{BB962C8B-B14F-4D97-AF65-F5344CB8AC3E}">
        <p14:creationId xmlns:p14="http://schemas.microsoft.com/office/powerpoint/2010/main" val="1851461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AD9ADDE2-FEB3-054B-8D4B-4594FEE90859}"/>
              </a:ext>
            </a:extLst>
          </p:cNvPr>
          <p:cNvSpPr txBox="1">
            <a:spLocks noChangeArrowheads="1"/>
          </p:cNvSpPr>
          <p:nvPr/>
        </p:nvSpPr>
        <p:spPr bwMode="auto">
          <a:xfrm>
            <a:off x="1945923" y="946795"/>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Desarrollo</a:t>
            </a:r>
            <a:endParaRPr lang="es-PE" altLang="es-PE" sz="4000" b="1" dirty="0">
              <a:solidFill>
                <a:schemeClr val="bg1"/>
              </a:solidFill>
              <a:latin typeface="Flexo"/>
              <a:cs typeface="Arial"/>
            </a:endParaRPr>
          </a:p>
        </p:txBody>
      </p:sp>
      <p:sp>
        <p:nvSpPr>
          <p:cNvPr id="9" name="Rectángulo: esquinas redondeadas 8">
            <a:extLst>
              <a:ext uri="{FF2B5EF4-FFF2-40B4-BE49-F238E27FC236}">
                <a16:creationId xmlns:a16="http://schemas.microsoft.com/office/drawing/2014/main" id="{9D708386-1879-4B03-FFE9-53E884E6895D}"/>
              </a:ext>
            </a:extLst>
          </p:cNvPr>
          <p:cNvSpPr/>
          <p:nvPr/>
        </p:nvSpPr>
        <p:spPr>
          <a:xfrm>
            <a:off x="4544992" y="918715"/>
            <a:ext cx="3102015" cy="70863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F03AC916-71DC-CE04-DAE6-A38E0D1192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5" name="CuadroTexto 4">
            <a:extLst>
              <a:ext uri="{FF2B5EF4-FFF2-40B4-BE49-F238E27FC236}">
                <a16:creationId xmlns:a16="http://schemas.microsoft.com/office/drawing/2014/main" id="{78CCC733-5384-5010-DA47-E3A422192F5D}"/>
              </a:ext>
            </a:extLst>
          </p:cNvPr>
          <p:cNvSpPr txBox="1"/>
          <p:nvPr/>
        </p:nvSpPr>
        <p:spPr>
          <a:xfrm>
            <a:off x="2073553" y="2105062"/>
            <a:ext cx="8044892" cy="1323439"/>
          </a:xfrm>
          <a:prstGeom prst="rect">
            <a:avLst/>
          </a:prstGeom>
          <a:noFill/>
        </p:spPr>
        <p:txBody>
          <a:bodyPr wrap="square" rtlCol="0">
            <a:spAutoFit/>
          </a:bodyPr>
          <a:lstStyle/>
          <a:p>
            <a:pPr algn="just">
              <a:buFont typeface="+mj-lt"/>
              <a:buAutoNum type="arabicPeriod"/>
            </a:pPr>
            <a:r>
              <a:rPr lang="es-PE" sz="1600" b="1" i="0" dirty="0">
                <a:solidFill>
                  <a:schemeClr val="bg1"/>
                </a:solidFill>
                <a:effectLst/>
                <a:latin typeface="Flexo" pitchFamily="50" charset="0"/>
              </a:rPr>
              <a:t> Modelo de Predicción de Demanda:</a:t>
            </a:r>
            <a:endParaRPr lang="es-PE" sz="1600" b="0" i="0" dirty="0">
              <a:solidFill>
                <a:schemeClr val="bg1"/>
              </a:solidFill>
              <a:effectLst/>
              <a:latin typeface="Flexo" pitchFamily="50" charset="0"/>
            </a:endParaRPr>
          </a:p>
          <a:p>
            <a:pPr marL="742950" lvl="1" indent="-285750" algn="just">
              <a:buFont typeface="+mj-lt"/>
              <a:buAutoNum type="arabicPeriod"/>
            </a:pPr>
            <a:r>
              <a:rPr lang="es-PE" sz="1600" b="0" i="0" dirty="0">
                <a:solidFill>
                  <a:schemeClr val="bg1"/>
                </a:solidFill>
                <a:effectLst/>
                <a:latin typeface="Flexo" pitchFamily="50" charset="0"/>
              </a:rPr>
              <a:t>Desarrollar un modelo que estime la demanda diaria de efectivo para cada cajero (A y B) durante los próximos 7 días.</a:t>
            </a:r>
          </a:p>
          <a:p>
            <a:pPr marL="742950" lvl="1" indent="-285750" algn="just">
              <a:buFont typeface="+mj-lt"/>
              <a:buAutoNum type="arabicPeriod"/>
            </a:pPr>
            <a:r>
              <a:rPr lang="es-PE" sz="1600" b="0" i="0" dirty="0">
                <a:solidFill>
                  <a:schemeClr val="bg1"/>
                </a:solidFill>
                <a:effectLst/>
                <a:latin typeface="Flexo" pitchFamily="50" charset="0"/>
              </a:rPr>
              <a:t>Utilizar datos históricos de demanda, así como ventanas de tiempo de hasta 4 semanas, para realizar estas predicciones.</a:t>
            </a:r>
          </a:p>
        </p:txBody>
      </p:sp>
      <p:sp>
        <p:nvSpPr>
          <p:cNvPr id="6" name="CuadroTexto 5">
            <a:extLst>
              <a:ext uri="{FF2B5EF4-FFF2-40B4-BE49-F238E27FC236}">
                <a16:creationId xmlns:a16="http://schemas.microsoft.com/office/drawing/2014/main" id="{EABB4E35-0637-A955-3CE6-56BBA2B8CDFB}"/>
              </a:ext>
            </a:extLst>
          </p:cNvPr>
          <p:cNvSpPr txBox="1"/>
          <p:nvPr/>
        </p:nvSpPr>
        <p:spPr>
          <a:xfrm>
            <a:off x="2073553" y="3590781"/>
            <a:ext cx="8044892" cy="2554545"/>
          </a:xfrm>
          <a:prstGeom prst="rect">
            <a:avLst/>
          </a:prstGeom>
          <a:noFill/>
        </p:spPr>
        <p:txBody>
          <a:bodyPr wrap="square" rtlCol="0">
            <a:spAutoFit/>
          </a:bodyPr>
          <a:lstStyle/>
          <a:p>
            <a:pPr algn="just"/>
            <a:r>
              <a:rPr lang="es-PE" sz="1600" b="1" i="0" dirty="0">
                <a:solidFill>
                  <a:schemeClr val="bg1"/>
                </a:solidFill>
                <a:effectLst/>
                <a:latin typeface="Flexo" pitchFamily="50" charset="0"/>
              </a:rPr>
              <a:t>2. Modelo de Optimización:</a:t>
            </a:r>
            <a:endParaRPr lang="es-PE" sz="1600" b="0" i="0" dirty="0">
              <a:solidFill>
                <a:schemeClr val="bg1"/>
              </a:solidFill>
              <a:effectLst/>
              <a:latin typeface="Flexo" pitchFamily="50" charset="0"/>
            </a:endParaRPr>
          </a:p>
          <a:p>
            <a:pPr marL="742950" lvl="1" indent="-285750" algn="just">
              <a:buFont typeface="+mj-lt"/>
              <a:buAutoNum type="arabicPeriod"/>
            </a:pPr>
            <a:r>
              <a:rPr lang="es-PE" sz="1600" b="0" i="0" dirty="0">
                <a:solidFill>
                  <a:schemeClr val="bg1"/>
                </a:solidFill>
                <a:effectLst/>
                <a:latin typeface="Flexo" pitchFamily="50" charset="0"/>
              </a:rPr>
              <a:t>Crear un modelo que minimice el costo asociado al abastecimiento de efectivo, considerando las predicciones de demanda generadas por el modelo anterior.</a:t>
            </a:r>
          </a:p>
          <a:p>
            <a:pPr marL="742950" lvl="1" indent="-285750" algn="just">
              <a:buFont typeface="+mj-lt"/>
              <a:buAutoNum type="arabicPeriod"/>
            </a:pPr>
            <a:r>
              <a:rPr lang="es-PE" sz="1600" b="0" i="0" dirty="0">
                <a:solidFill>
                  <a:schemeClr val="bg1"/>
                </a:solidFill>
                <a:effectLst/>
                <a:latin typeface="Flexo" pitchFamily="50" charset="0"/>
              </a:rPr>
              <a:t>Programar el abastecimiento con al menos un día de anticipación, solo de lunes a viernes, y asegurarse de que cada cajero no caiga por debajo del 20% de su capacidad máxima.</a:t>
            </a:r>
          </a:p>
          <a:p>
            <a:pPr marL="742950" lvl="1" indent="-285750" algn="just">
              <a:buFont typeface="+mj-lt"/>
              <a:buAutoNum type="arabicPeriod"/>
            </a:pPr>
            <a:r>
              <a:rPr lang="es-PE" sz="1600" b="0" i="0" dirty="0">
                <a:solidFill>
                  <a:schemeClr val="bg1"/>
                </a:solidFill>
                <a:effectLst/>
                <a:latin typeface="Flexo" pitchFamily="50" charset="0"/>
              </a:rPr>
              <a:t>Respetar las restricciones de capacidad de los cajeros y evitar abastecimientos múltiples en un mismo día.</a:t>
            </a:r>
            <a:br>
              <a:rPr lang="es-PE" sz="1600" dirty="0">
                <a:solidFill>
                  <a:schemeClr val="bg1"/>
                </a:solidFill>
                <a:latin typeface="Flexo" pitchFamily="50" charset="0"/>
              </a:rPr>
            </a:br>
            <a:endParaRPr lang="es-PE" sz="1600" b="0" i="0" dirty="0">
              <a:solidFill>
                <a:schemeClr val="bg1"/>
              </a:solidFill>
              <a:effectLst/>
              <a:latin typeface="Flexo" pitchFamily="50" charset="0"/>
            </a:endParaRPr>
          </a:p>
        </p:txBody>
      </p:sp>
    </p:spTree>
    <p:extLst>
      <p:ext uri="{BB962C8B-B14F-4D97-AF65-F5344CB8AC3E}">
        <p14:creationId xmlns:p14="http://schemas.microsoft.com/office/powerpoint/2010/main" val="1186044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904103D-F63A-6F3B-CB19-7CA5909CF1FC}"/>
              </a:ext>
            </a:extLst>
          </p:cNvPr>
          <p:cNvSpPr/>
          <p:nvPr/>
        </p:nvSpPr>
        <p:spPr>
          <a:xfrm>
            <a:off x="0" y="0"/>
            <a:ext cx="12192000" cy="6858000"/>
          </a:xfrm>
          <a:prstGeom prst="rect">
            <a:avLst/>
          </a:prstGeom>
          <a:gradFill flip="none" rotWithShape="1">
            <a:gsLst>
              <a:gs pos="0">
                <a:srgbClr val="0066D5"/>
              </a:gs>
              <a:gs pos="71000">
                <a:srgbClr val="000C56"/>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pic>
        <p:nvPicPr>
          <p:cNvPr id="8" name="Imagen 7" descr="Interfaz de usuario gráfica, Aplicación&#10;&#10;Descripción generada automáticamente">
            <a:extLst>
              <a:ext uri="{FF2B5EF4-FFF2-40B4-BE49-F238E27FC236}">
                <a16:creationId xmlns:a16="http://schemas.microsoft.com/office/drawing/2014/main" id="{06905AE2-63E4-F251-82CD-ACAF8EC470F8}"/>
              </a:ext>
            </a:extLst>
          </p:cNvPr>
          <p:cNvPicPr>
            <a:picLocks noChangeAspect="1"/>
          </p:cNvPicPr>
          <p:nvPr/>
        </p:nvPicPr>
        <p:blipFill rotWithShape="1">
          <a:blip r:embed="rId2">
            <a:extLst>
              <a:ext uri="{28A0092B-C50C-407E-A947-70E740481C1C}">
                <a14:useLocalDpi xmlns:a14="http://schemas.microsoft.com/office/drawing/2010/main" val="0"/>
              </a:ext>
            </a:extLst>
          </a:blip>
          <a:srcRect l="55407"/>
          <a:stretch/>
        </p:blipFill>
        <p:spPr>
          <a:xfrm>
            <a:off x="10671860" y="-27332"/>
            <a:ext cx="1777668" cy="1056846"/>
          </a:xfrm>
          <a:prstGeom prst="rect">
            <a:avLst/>
          </a:prstGeom>
        </p:spPr>
      </p:pic>
      <p:sp>
        <p:nvSpPr>
          <p:cNvPr id="2" name="9 CuadroTexto">
            <a:extLst>
              <a:ext uri="{FF2B5EF4-FFF2-40B4-BE49-F238E27FC236}">
                <a16:creationId xmlns:a16="http://schemas.microsoft.com/office/drawing/2014/main" id="{AD9ADDE2-FEB3-054B-8D4B-4594FEE90859}"/>
              </a:ext>
            </a:extLst>
          </p:cNvPr>
          <p:cNvSpPr txBox="1">
            <a:spLocks noChangeArrowheads="1"/>
          </p:cNvSpPr>
          <p:nvPr/>
        </p:nvSpPr>
        <p:spPr bwMode="auto">
          <a:xfrm>
            <a:off x="1945923" y="744004"/>
            <a:ext cx="832302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defRPr/>
            </a:pPr>
            <a:r>
              <a:rPr lang="es-MX" altLang="es-PE" sz="4000" b="1" dirty="0">
                <a:solidFill>
                  <a:schemeClr val="bg1"/>
                </a:solidFill>
                <a:latin typeface="Flexo"/>
                <a:cs typeface="Arial"/>
              </a:rPr>
              <a:t>Restricciones</a:t>
            </a:r>
            <a:endParaRPr lang="es-PE" altLang="es-PE" sz="4000" b="1" dirty="0">
              <a:solidFill>
                <a:schemeClr val="bg1"/>
              </a:solidFill>
              <a:latin typeface="Flexo"/>
              <a:cs typeface="Arial"/>
            </a:endParaRPr>
          </a:p>
        </p:txBody>
      </p:sp>
      <p:sp>
        <p:nvSpPr>
          <p:cNvPr id="9" name="Rectángulo: esquinas redondeadas 8">
            <a:extLst>
              <a:ext uri="{FF2B5EF4-FFF2-40B4-BE49-F238E27FC236}">
                <a16:creationId xmlns:a16="http://schemas.microsoft.com/office/drawing/2014/main" id="{9D708386-1879-4B03-FFE9-53E884E6895D}"/>
              </a:ext>
            </a:extLst>
          </p:cNvPr>
          <p:cNvSpPr/>
          <p:nvPr/>
        </p:nvSpPr>
        <p:spPr>
          <a:xfrm>
            <a:off x="4276845" y="675197"/>
            <a:ext cx="3638309" cy="708634"/>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4" name="Imagen 3" descr="Imagen que contiene Logotipo&#10;&#10;Descripción generada automáticamente">
            <a:extLst>
              <a:ext uri="{FF2B5EF4-FFF2-40B4-BE49-F238E27FC236}">
                <a16:creationId xmlns:a16="http://schemas.microsoft.com/office/drawing/2014/main" id="{F03AC916-71DC-CE04-DAE6-A38E0D1192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9347" y="6009428"/>
            <a:ext cx="1945026" cy="464010"/>
          </a:xfrm>
          <a:prstGeom prst="rect">
            <a:avLst/>
          </a:prstGeom>
        </p:spPr>
      </p:pic>
      <p:sp>
        <p:nvSpPr>
          <p:cNvPr id="7" name="CuadroTexto 6">
            <a:extLst>
              <a:ext uri="{FF2B5EF4-FFF2-40B4-BE49-F238E27FC236}">
                <a16:creationId xmlns:a16="http://schemas.microsoft.com/office/drawing/2014/main" id="{881A91BC-B955-2D9D-F649-A02D0FDBD96A}"/>
              </a:ext>
            </a:extLst>
          </p:cNvPr>
          <p:cNvSpPr txBox="1"/>
          <p:nvPr/>
        </p:nvSpPr>
        <p:spPr>
          <a:xfrm>
            <a:off x="1945923" y="1682013"/>
            <a:ext cx="7962791" cy="4431983"/>
          </a:xfrm>
          <a:prstGeom prst="rect">
            <a:avLst/>
          </a:prstGeom>
          <a:noFill/>
        </p:spPr>
        <p:txBody>
          <a:bodyPr wrap="square" rtlCol="0">
            <a:spAutoFit/>
          </a:bodyPr>
          <a:lstStyle/>
          <a:p>
            <a:pPr algn="just">
              <a:spcAft>
                <a:spcPts val="600"/>
              </a:spcAft>
              <a:buFont typeface="+mj-lt"/>
              <a:buAutoNum type="arabicPeriod"/>
            </a:pPr>
            <a:r>
              <a:rPr lang="es-PE" sz="1600" b="1" i="0" dirty="0">
                <a:solidFill>
                  <a:schemeClr val="bg1"/>
                </a:solidFill>
                <a:effectLst/>
                <a:latin typeface="Flexo" pitchFamily="50" charset="0"/>
              </a:rPr>
              <a:t>Tipos de Cajeros y Capacidades:</a:t>
            </a:r>
            <a:endParaRPr lang="es-PE" sz="1600" b="0" i="0" dirty="0">
              <a:solidFill>
                <a:schemeClr val="bg1"/>
              </a:solidFill>
              <a:effectLst/>
              <a:latin typeface="Flexo" pitchFamily="50" charset="0"/>
            </a:endParaRPr>
          </a:p>
          <a:p>
            <a:pPr marL="742950" lvl="1" indent="-285750" algn="just">
              <a:buFont typeface="+mj-lt"/>
              <a:buAutoNum type="arabicPeriod"/>
            </a:pPr>
            <a:r>
              <a:rPr lang="es-PE" sz="1600" b="1" i="0" dirty="0">
                <a:solidFill>
                  <a:schemeClr val="bg1"/>
                </a:solidFill>
                <a:effectLst/>
                <a:latin typeface="Flexo" pitchFamily="50" charset="0"/>
              </a:rPr>
              <a:t>Cajero A:</a:t>
            </a:r>
            <a:endParaRPr lang="es-PE" sz="1600" b="0" i="0" dirty="0">
              <a:solidFill>
                <a:schemeClr val="bg1"/>
              </a:solidFill>
              <a:effectLst/>
              <a:latin typeface="Flexo" pitchFamily="50" charset="0"/>
            </a:endParaRPr>
          </a:p>
          <a:p>
            <a:pPr marL="1143000" lvl="2" indent="-228600" algn="just">
              <a:buFont typeface="+mj-lt"/>
              <a:buAutoNum type="arabicPeriod"/>
            </a:pPr>
            <a:r>
              <a:rPr lang="es-PE" sz="1600" b="0" i="0" dirty="0">
                <a:solidFill>
                  <a:schemeClr val="bg1"/>
                </a:solidFill>
                <a:effectLst/>
                <a:latin typeface="Flexo" pitchFamily="50" charset="0"/>
              </a:rPr>
              <a:t>Capacidad máxima: 1,000,000</a:t>
            </a:r>
          </a:p>
          <a:p>
            <a:pPr marL="1143000" lvl="2" indent="-228600" algn="just">
              <a:buFont typeface="+mj-lt"/>
              <a:buAutoNum type="arabicPeriod"/>
            </a:pPr>
            <a:r>
              <a:rPr lang="es-PE" sz="1600" b="0" i="0" dirty="0">
                <a:solidFill>
                  <a:schemeClr val="bg1"/>
                </a:solidFill>
                <a:effectLst/>
                <a:latin typeface="Flexo" pitchFamily="50" charset="0"/>
              </a:rPr>
              <a:t>No se puede abastecer miércoles ni jueves.</a:t>
            </a:r>
          </a:p>
          <a:p>
            <a:pPr marL="742950" lvl="1" indent="-285750" algn="just">
              <a:buFont typeface="+mj-lt"/>
              <a:buAutoNum type="arabicPeriod"/>
            </a:pPr>
            <a:r>
              <a:rPr lang="es-PE" sz="1600" b="1" i="0" dirty="0">
                <a:solidFill>
                  <a:schemeClr val="bg1"/>
                </a:solidFill>
                <a:effectLst/>
                <a:latin typeface="Flexo" pitchFamily="50" charset="0"/>
              </a:rPr>
              <a:t>Cajero B:</a:t>
            </a:r>
            <a:endParaRPr lang="es-PE" sz="1600" b="0" i="0" dirty="0">
              <a:solidFill>
                <a:schemeClr val="bg1"/>
              </a:solidFill>
              <a:effectLst/>
              <a:latin typeface="Flexo" pitchFamily="50" charset="0"/>
            </a:endParaRPr>
          </a:p>
          <a:p>
            <a:pPr marL="1143000" lvl="2" indent="-228600" algn="just">
              <a:buFont typeface="+mj-lt"/>
              <a:buAutoNum type="arabicPeriod"/>
            </a:pPr>
            <a:r>
              <a:rPr lang="es-PE" sz="1600" b="0" i="0" dirty="0">
                <a:solidFill>
                  <a:schemeClr val="bg1"/>
                </a:solidFill>
                <a:effectLst/>
                <a:latin typeface="Flexo" pitchFamily="50" charset="0"/>
              </a:rPr>
              <a:t>Capacidad máxima: 1,300,000</a:t>
            </a:r>
          </a:p>
          <a:p>
            <a:pPr marL="1143000" lvl="2" indent="-228600" algn="just">
              <a:buFont typeface="+mj-lt"/>
              <a:buAutoNum type="arabicPeriod"/>
            </a:pPr>
            <a:r>
              <a:rPr lang="es-PE" sz="1600" b="0" i="0" dirty="0">
                <a:solidFill>
                  <a:schemeClr val="bg1"/>
                </a:solidFill>
                <a:effectLst/>
                <a:latin typeface="Flexo" pitchFamily="50" charset="0"/>
              </a:rPr>
              <a:t>No se puede abastecer martes ni viernes.</a:t>
            </a:r>
          </a:p>
          <a:p>
            <a:pPr lvl="2" algn="just"/>
            <a:endParaRPr lang="es-PE" sz="1600" b="0" i="0" dirty="0">
              <a:solidFill>
                <a:schemeClr val="bg1"/>
              </a:solidFill>
              <a:effectLst/>
              <a:latin typeface="Flexo" pitchFamily="50" charset="0"/>
            </a:endParaRPr>
          </a:p>
          <a:p>
            <a:pPr algn="just">
              <a:buFont typeface="+mj-lt"/>
              <a:buAutoNum type="arabicPeriod"/>
            </a:pPr>
            <a:r>
              <a:rPr lang="es-PE" sz="1600" b="1" i="0" dirty="0">
                <a:solidFill>
                  <a:schemeClr val="bg1"/>
                </a:solidFill>
                <a:effectLst/>
                <a:latin typeface="Flexo" pitchFamily="50" charset="0"/>
              </a:rPr>
              <a:t>Costos de Abastecimiento:</a:t>
            </a:r>
            <a:endParaRPr lang="es-PE" sz="1600" b="0" i="0" dirty="0">
              <a:solidFill>
                <a:schemeClr val="bg1"/>
              </a:solidFill>
              <a:effectLst/>
              <a:latin typeface="Flexo" pitchFamily="50" charset="0"/>
            </a:endParaRPr>
          </a:p>
          <a:p>
            <a:pPr marL="742950" lvl="1" indent="-285750" algn="just">
              <a:buFont typeface="+mj-lt"/>
              <a:buAutoNum type="arabicPeriod"/>
            </a:pPr>
            <a:r>
              <a:rPr lang="es-PE" sz="1600" b="0" i="0" dirty="0">
                <a:solidFill>
                  <a:schemeClr val="bg1"/>
                </a:solidFill>
                <a:effectLst/>
                <a:latin typeface="Flexo" pitchFamily="50" charset="0"/>
              </a:rPr>
              <a:t>Cajero A: Costo de 0.1% del monto abastecido.</a:t>
            </a:r>
          </a:p>
          <a:p>
            <a:pPr marL="742950" lvl="1" indent="-285750" algn="just">
              <a:buFont typeface="+mj-lt"/>
              <a:buAutoNum type="arabicPeriod"/>
            </a:pPr>
            <a:r>
              <a:rPr lang="es-PE" sz="1600" b="0" i="0" dirty="0">
                <a:solidFill>
                  <a:schemeClr val="bg1"/>
                </a:solidFill>
                <a:effectLst/>
                <a:latin typeface="Flexo" pitchFamily="50" charset="0"/>
              </a:rPr>
              <a:t>Cajero B: Costo de 0.15% del monto abastecido.</a:t>
            </a:r>
          </a:p>
          <a:p>
            <a:pPr marL="742950" lvl="1" indent="-285750" algn="just">
              <a:buFont typeface="+mj-lt"/>
              <a:buAutoNum type="arabicPeriod"/>
            </a:pPr>
            <a:endParaRPr lang="es-PE" sz="1600" b="0" i="0" dirty="0">
              <a:solidFill>
                <a:schemeClr val="bg1"/>
              </a:solidFill>
              <a:effectLst/>
              <a:latin typeface="Flexo" pitchFamily="50" charset="0"/>
            </a:endParaRPr>
          </a:p>
          <a:p>
            <a:pPr algn="just">
              <a:buFont typeface="+mj-lt"/>
              <a:buAutoNum type="arabicPeriod"/>
            </a:pPr>
            <a:r>
              <a:rPr lang="es-PE" sz="1600" b="1" i="0" dirty="0">
                <a:solidFill>
                  <a:schemeClr val="bg1"/>
                </a:solidFill>
                <a:effectLst/>
                <a:latin typeface="Flexo" pitchFamily="50" charset="0"/>
              </a:rPr>
              <a:t>Restricciones de Abastecimiento:</a:t>
            </a:r>
            <a:endParaRPr lang="es-PE" sz="1600" b="0" i="0" dirty="0">
              <a:solidFill>
                <a:schemeClr val="bg1"/>
              </a:solidFill>
              <a:effectLst/>
              <a:latin typeface="Flexo" pitchFamily="50" charset="0"/>
            </a:endParaRPr>
          </a:p>
          <a:p>
            <a:pPr marL="742950" lvl="1" indent="-285750" algn="just">
              <a:buFont typeface="+mj-lt"/>
              <a:buAutoNum type="arabicPeriod"/>
            </a:pPr>
            <a:r>
              <a:rPr lang="es-PE" sz="1600" b="0" i="0" dirty="0">
                <a:solidFill>
                  <a:schemeClr val="bg1"/>
                </a:solidFill>
                <a:effectLst/>
                <a:latin typeface="Flexo" pitchFamily="50" charset="0"/>
              </a:rPr>
              <a:t>No se puede abastecer un cajero más de una vez por día, para evitar ineficiencias operativas y costos innecesarios.</a:t>
            </a:r>
          </a:p>
          <a:p>
            <a:pPr marL="742950" lvl="1" indent="-285750" algn="just">
              <a:buFont typeface="+mj-lt"/>
              <a:buAutoNum type="arabicPeriod"/>
            </a:pPr>
            <a:r>
              <a:rPr lang="es-PE" sz="1600" b="0" i="0" dirty="0">
                <a:solidFill>
                  <a:schemeClr val="bg1"/>
                </a:solidFill>
                <a:effectLst/>
                <a:latin typeface="Flexo" pitchFamily="50" charset="0"/>
              </a:rPr>
              <a:t>El abastecimiento debe cubrir la demanda estimada para cada día, asegurando que no se caiga por debajo del stock de seguridad.</a:t>
            </a:r>
          </a:p>
        </p:txBody>
      </p:sp>
    </p:spTree>
    <p:extLst>
      <p:ext uri="{BB962C8B-B14F-4D97-AF65-F5344CB8AC3E}">
        <p14:creationId xmlns:p14="http://schemas.microsoft.com/office/powerpoint/2010/main" val="381897584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9F5CC5D1C465B4B96E77B88AEFB3359" ma:contentTypeVersion="14" ma:contentTypeDescription="Crear nuevo documento." ma:contentTypeScope="" ma:versionID="c1a73505edd603e2b8059af5ede5971c">
  <xsd:schema xmlns:xsd="http://www.w3.org/2001/XMLSchema" xmlns:xs="http://www.w3.org/2001/XMLSchema" xmlns:p="http://schemas.microsoft.com/office/2006/metadata/properties" xmlns:ns3="32a5bc21-3073-4bdf-a7c5-05c659cc1b48" xmlns:ns4="ef5d0a9d-ff05-4396-b5e4-69020343a5f6" targetNamespace="http://schemas.microsoft.com/office/2006/metadata/properties" ma:root="true" ma:fieldsID="4331b6be96be204e7a35372162aaa65a" ns3:_="" ns4:_="">
    <xsd:import namespace="32a5bc21-3073-4bdf-a7c5-05c659cc1b48"/>
    <xsd:import namespace="ef5d0a9d-ff05-4396-b5e4-69020343a5f6"/>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MediaServiceLocatio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a5bc21-3073-4bdf-a7c5-05c659cc1b48"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element name="SharingHintHash" ma:index="10" nillable="true" ma:displayName="Hash de la sugerencia para compartir"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f5d0a9d-ff05-4396-b5e4-69020343a5f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A65CCD3-30A6-4DC3-A171-E1D1883A40CE}">
  <ds:schemaRefs>
    <ds:schemaRef ds:uri="http://schemas.microsoft.com/sharepoint/v3/contenttype/forms"/>
  </ds:schemaRefs>
</ds:datastoreItem>
</file>

<file path=customXml/itemProps2.xml><?xml version="1.0" encoding="utf-8"?>
<ds:datastoreItem xmlns:ds="http://schemas.openxmlformats.org/officeDocument/2006/customXml" ds:itemID="{91560DF2-F728-4F7E-83BB-014E5D331EC7}">
  <ds:schemaRefs>
    <ds:schemaRef ds:uri="32a5bc21-3073-4bdf-a7c5-05c659cc1b48"/>
    <ds:schemaRef ds:uri="ef5d0a9d-ff05-4396-b5e4-69020343a5f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282BDD8-9A27-4731-8441-71F715F57682}">
  <ds:schemaRefs>
    <ds:schemaRef ds:uri="http://purl.org/dc/dcmitype/"/>
    <ds:schemaRef ds:uri="http://schemas.microsoft.com/office/2006/metadata/properties"/>
    <ds:schemaRef ds:uri="http://schemas.openxmlformats.org/package/2006/metadata/core-properties"/>
    <ds:schemaRef ds:uri="http://purl.org/dc/elements/1.1/"/>
    <ds:schemaRef ds:uri="http://purl.org/dc/terms/"/>
    <ds:schemaRef ds:uri="32a5bc21-3073-4bdf-a7c5-05c659cc1b48"/>
    <ds:schemaRef ds:uri="http://schemas.microsoft.com/office/2006/documentManagement/types"/>
    <ds:schemaRef ds:uri="http://schemas.microsoft.com/office/infopath/2007/PartnerControls"/>
    <ds:schemaRef ds:uri="ef5d0a9d-ff05-4396-b5e4-69020343a5f6"/>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669</TotalTime>
  <Words>999</Words>
  <Application>Microsoft Macintosh PowerPoint</Application>
  <PresentationFormat>Panorámica</PresentationFormat>
  <Paragraphs>107</Paragraphs>
  <Slides>21</Slides>
  <Notes>4</Notes>
  <HiddenSlides>7</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21</vt:i4>
      </vt:variant>
    </vt:vector>
  </HeadingPairs>
  <TitlesOfParts>
    <vt:vector size="29" baseType="lpstr">
      <vt:lpstr>Arial</vt:lpstr>
      <vt:lpstr>Calibri</vt:lpstr>
      <vt:lpstr>Calibri Light</vt:lpstr>
      <vt:lpstr>Courier New</vt:lpstr>
      <vt:lpstr>Flexo</vt:lpstr>
      <vt:lpstr>Symbol</vt:lpstr>
      <vt:lpstr>Wingdings</vt:lpstr>
      <vt:lpstr>Tema de Office</vt:lpstr>
      <vt:lpstr>Desafíate en grande. Impacta en grande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Desafíate en grande. Impacta en grande </vt:lpstr>
      <vt:lpstr>Desafíate en grande. Impacta en grande </vt:lpstr>
      <vt:lpstr>Presentación de PowerPoint</vt:lpstr>
      <vt:lpstr>Presentación de PowerPoint</vt:lpstr>
      <vt:lpstr>Presentación de PowerPoint</vt:lpstr>
      <vt:lpstr>Presentación de PowerPoint</vt:lpstr>
      <vt:lpstr>Presentación de PowerPoint</vt:lpstr>
      <vt:lpstr>Desafíate en grande. Impacta en grande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Samantha Perez Saravia</dc:creator>
  <cp:lastModifiedBy>Fio Rondon</cp:lastModifiedBy>
  <cp:revision>5</cp:revision>
  <dcterms:created xsi:type="dcterms:W3CDTF">2021-05-27T01:11:29Z</dcterms:created>
  <dcterms:modified xsi:type="dcterms:W3CDTF">2024-09-27T18:25:20Z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0x010100A9F5CC5D1C465B4B96E77B88AEFB3359</vt:lpwstr>
  </property>
  <property fmtid="{D5CDD505-2E9C-101B-9397-08002B2CF9AE}" pid="3" name="MSIP_Label_c15ead3b-a842-409e-8059-3e3468c48585_Enabled">
    <vt:lpwstr>true</vt:lpwstr>
  </property>
  <property fmtid="{D5CDD505-2E9C-101B-9397-08002B2CF9AE}" pid="4" name="MSIP_Label_c15ead3b-a842-409e-8059-3e3468c48585_SetDate">
    <vt:lpwstr>2024-09-27T14:13:12Z</vt:lpwstr>
  </property>
  <property fmtid="{D5CDD505-2E9C-101B-9397-08002B2CF9AE}" pid="5" name="MSIP_Label_c15ead3b-a842-409e-8059-3e3468c48585_Method">
    <vt:lpwstr>Standard</vt:lpwstr>
  </property>
  <property fmtid="{D5CDD505-2E9C-101B-9397-08002B2CF9AE}" pid="6" name="MSIP_Label_c15ead3b-a842-409e-8059-3e3468c48585_Name">
    <vt:lpwstr>Interna BCP</vt:lpwstr>
  </property>
  <property fmtid="{D5CDD505-2E9C-101B-9397-08002B2CF9AE}" pid="7" name="MSIP_Label_c15ead3b-a842-409e-8059-3e3468c48585_SiteId">
    <vt:lpwstr>5d93ebcc-f769-4380-8b7e-289fc972da1b</vt:lpwstr>
  </property>
  <property fmtid="{D5CDD505-2E9C-101B-9397-08002B2CF9AE}" pid="8" name="MSIP_Label_c15ead3b-a842-409e-8059-3e3468c48585_ActionId">
    <vt:lpwstr>99115129-41d8-47f9-a971-bfc52d26bbfd</vt:lpwstr>
  </property>
  <property fmtid="{D5CDD505-2E9C-101B-9397-08002B2CF9AE}" pid="9" name="MSIP_Label_c15ead3b-a842-409e-8059-3e3468c48585_ContentBits">
    <vt:lpwstr>2</vt:lpwstr>
  </property>
  <property fmtid="{D5CDD505-2E9C-101B-9397-08002B2CF9AE}" pid="10" name="ClassificationContentMarkingFooterLocations">
    <vt:lpwstr>Tema de Office:8</vt:lpwstr>
  </property>
  <property fmtid="{D5CDD505-2E9C-101B-9397-08002B2CF9AE}" pid="11" name="ClassificationContentMarkingFooterText">
    <vt:lpwstr>Datos elaborados por BCP para uso Interno</vt:lpwstr>
  </property>
</Properties>
</file>

<file path=docProps/thumbnail.jpeg>
</file>